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media/image3.jpg" ContentType="image/jpeg"/>
  <Override PartName="/ppt/media/image4.jpg" ContentType="image/jpeg"/>
  <Override PartName="/ppt/media/image8.jpg" ContentType="image/jpeg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80" r:id="rId5"/>
    <p:sldId id="260" r:id="rId6"/>
    <p:sldId id="289" r:id="rId7"/>
    <p:sldId id="282" r:id="rId8"/>
    <p:sldId id="264" r:id="rId9"/>
    <p:sldId id="288" r:id="rId10"/>
    <p:sldId id="290" r:id="rId11"/>
    <p:sldId id="287" r:id="rId12"/>
    <p:sldId id="283" r:id="rId13"/>
    <p:sldId id="286" r:id="rId14"/>
    <p:sldId id="284" r:id="rId15"/>
    <p:sldId id="285" r:id="rId16"/>
  </p:sldIdLst>
  <p:sldSz cx="18288000" cy="10287000"/>
  <p:notesSz cx="18288000" cy="10287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35D5153-CC54-4864-B6FF-AF85AD5374B7}" v="372" dt="2023-06-23T17:21:03.282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39" d="100"/>
          <a:sy n="39" d="100"/>
        </p:scale>
        <p:origin x="940" y="8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ior Lakay" userId="f9f6400b-2c88-442b-a661-a8d3accd4306" providerId="ADAL" clId="{135D5153-CC54-4864-B6FF-AF85AD5374B7}"/>
    <pc:docChg chg="undo custSel addSld delSld modSld sldOrd modMainMaster">
      <pc:chgData name="Lior Lakay" userId="f9f6400b-2c88-442b-a661-a8d3accd4306" providerId="ADAL" clId="{135D5153-CC54-4864-B6FF-AF85AD5374B7}" dt="2023-06-23T17:21:19.264" v="5022" actId="14100"/>
      <pc:docMkLst>
        <pc:docMk/>
      </pc:docMkLst>
      <pc:sldChg chg="addSp delSp modSp mod">
        <pc:chgData name="Lior Lakay" userId="f9f6400b-2c88-442b-a661-a8d3accd4306" providerId="ADAL" clId="{135D5153-CC54-4864-B6FF-AF85AD5374B7}" dt="2023-06-06T08:52:34.767" v="524" actId="13822"/>
        <pc:sldMkLst>
          <pc:docMk/>
          <pc:sldMk cId="0" sldId="256"/>
        </pc:sldMkLst>
        <pc:spChg chg="mod">
          <ac:chgData name="Lior Lakay" userId="f9f6400b-2c88-442b-a661-a8d3accd4306" providerId="ADAL" clId="{135D5153-CC54-4864-B6FF-AF85AD5374B7}" dt="2023-06-06T08:52:34.767" v="524" actId="13822"/>
          <ac:spMkLst>
            <pc:docMk/>
            <pc:sldMk cId="0" sldId="256"/>
            <ac:spMk id="2" creationId="{00000000-0000-0000-0000-000000000000}"/>
          </ac:spMkLst>
        </pc:spChg>
        <pc:spChg chg="mod">
          <ac:chgData name="Lior Lakay" userId="f9f6400b-2c88-442b-a661-a8d3accd4306" providerId="ADAL" clId="{135D5153-CC54-4864-B6FF-AF85AD5374B7}" dt="2023-06-06T08:39:26.297" v="96" actId="1076"/>
          <ac:spMkLst>
            <pc:docMk/>
            <pc:sldMk cId="0" sldId="256"/>
            <ac:spMk id="9" creationId="{00000000-0000-0000-0000-000000000000}"/>
          </ac:spMkLst>
        </pc:spChg>
        <pc:spChg chg="mod">
          <ac:chgData name="Lior Lakay" userId="f9f6400b-2c88-442b-a661-a8d3accd4306" providerId="ADAL" clId="{135D5153-CC54-4864-B6FF-AF85AD5374B7}" dt="2023-06-06T08:38:44.001" v="28" actId="1076"/>
          <ac:spMkLst>
            <pc:docMk/>
            <pc:sldMk cId="0" sldId="256"/>
            <ac:spMk id="10" creationId="{00000000-0000-0000-0000-000000000000}"/>
          </ac:spMkLst>
        </pc:spChg>
        <pc:grpChg chg="del">
          <ac:chgData name="Lior Lakay" userId="f9f6400b-2c88-442b-a661-a8d3accd4306" providerId="ADAL" clId="{135D5153-CC54-4864-B6FF-AF85AD5374B7}" dt="2023-06-06T08:39:29.056" v="97" actId="478"/>
          <ac:grpSpMkLst>
            <pc:docMk/>
            <pc:sldMk cId="0" sldId="256"/>
            <ac:grpSpMk id="3" creationId="{00000000-0000-0000-0000-000000000000}"/>
          </ac:grpSpMkLst>
        </pc:grpChg>
        <pc:grpChg chg="add del mod">
          <ac:chgData name="Lior Lakay" userId="f9f6400b-2c88-442b-a661-a8d3accd4306" providerId="ADAL" clId="{135D5153-CC54-4864-B6FF-AF85AD5374B7}" dt="2023-06-06T08:38:39.143" v="27" actId="478"/>
          <ac:grpSpMkLst>
            <pc:docMk/>
            <pc:sldMk cId="0" sldId="256"/>
            <ac:grpSpMk id="6" creationId="{00000000-0000-0000-0000-000000000000}"/>
          </ac:grpSpMkLst>
        </pc:grpChg>
        <pc:picChg chg="add del mod">
          <ac:chgData name="Lior Lakay" userId="f9f6400b-2c88-442b-a661-a8d3accd4306" providerId="ADAL" clId="{135D5153-CC54-4864-B6FF-AF85AD5374B7}" dt="2023-06-06T08:40:33.442" v="100" actId="478"/>
          <ac:picMkLst>
            <pc:docMk/>
            <pc:sldMk cId="0" sldId="256"/>
            <ac:picMk id="12" creationId="{4789F2F3-DA74-9B71-2587-54DAA7FA9728}"/>
          </ac:picMkLst>
        </pc:picChg>
        <pc:picChg chg="add del mod">
          <ac:chgData name="Lior Lakay" userId="f9f6400b-2c88-442b-a661-a8d3accd4306" providerId="ADAL" clId="{135D5153-CC54-4864-B6FF-AF85AD5374B7}" dt="2023-06-06T08:42:19.365" v="105" actId="478"/>
          <ac:picMkLst>
            <pc:docMk/>
            <pc:sldMk cId="0" sldId="256"/>
            <ac:picMk id="14" creationId="{B4483231-19CD-19D7-8E31-DC3F75FAAAA6}"/>
          </ac:picMkLst>
        </pc:picChg>
        <pc:picChg chg="add mod">
          <ac:chgData name="Lior Lakay" userId="f9f6400b-2c88-442b-a661-a8d3accd4306" providerId="ADAL" clId="{135D5153-CC54-4864-B6FF-AF85AD5374B7}" dt="2023-06-06T08:43:10.182" v="114" actId="1076"/>
          <ac:picMkLst>
            <pc:docMk/>
            <pc:sldMk cId="0" sldId="256"/>
            <ac:picMk id="16" creationId="{3470D402-3345-ABAB-F0F5-C8BC3E79B857}"/>
          </ac:picMkLst>
        </pc:picChg>
      </pc:sldChg>
      <pc:sldChg chg="addSp delSp modSp mod setBg">
        <pc:chgData name="Lior Lakay" userId="f9f6400b-2c88-442b-a661-a8d3accd4306" providerId="ADAL" clId="{135D5153-CC54-4864-B6FF-AF85AD5374B7}" dt="2023-06-23T12:42:49.457" v="5002" actId="20577"/>
        <pc:sldMkLst>
          <pc:docMk/>
          <pc:sldMk cId="0" sldId="257"/>
        </pc:sldMkLst>
        <pc:spChg chg="add mod">
          <ac:chgData name="Lior Lakay" userId="f9f6400b-2c88-442b-a661-a8d3accd4306" providerId="ADAL" clId="{135D5153-CC54-4864-B6FF-AF85AD5374B7}" dt="2023-06-17T14:48:57.997" v="1241" actId="1076"/>
          <ac:spMkLst>
            <pc:docMk/>
            <pc:sldMk cId="0" sldId="257"/>
            <ac:spMk id="2" creationId="{A7F4D903-AA60-F853-3DB9-831AE65E6358}"/>
          </ac:spMkLst>
        </pc:spChg>
        <pc:spChg chg="mod">
          <ac:chgData name="Lior Lakay" userId="f9f6400b-2c88-442b-a661-a8d3accd4306" providerId="ADAL" clId="{135D5153-CC54-4864-B6FF-AF85AD5374B7}" dt="2023-06-06T08:53:40.073" v="531" actId="207"/>
          <ac:spMkLst>
            <pc:docMk/>
            <pc:sldMk cId="0" sldId="257"/>
            <ac:spMk id="7" creationId="{00000000-0000-0000-0000-000000000000}"/>
          </ac:spMkLst>
        </pc:spChg>
        <pc:spChg chg="mod">
          <ac:chgData name="Lior Lakay" userId="f9f6400b-2c88-442b-a661-a8d3accd4306" providerId="ADAL" clId="{135D5153-CC54-4864-B6FF-AF85AD5374B7}" dt="2023-06-23T12:42:49.457" v="5002" actId="20577"/>
          <ac:spMkLst>
            <pc:docMk/>
            <pc:sldMk cId="0" sldId="257"/>
            <ac:spMk id="8" creationId="{00000000-0000-0000-0000-000000000000}"/>
          </ac:spMkLst>
        </pc:spChg>
        <pc:grpChg chg="del mod">
          <ac:chgData name="Lior Lakay" userId="f9f6400b-2c88-442b-a661-a8d3accd4306" providerId="ADAL" clId="{135D5153-CC54-4864-B6FF-AF85AD5374B7}" dt="2023-06-06T08:48:38.711" v="516" actId="478"/>
          <ac:grpSpMkLst>
            <pc:docMk/>
            <pc:sldMk cId="0" sldId="257"/>
            <ac:grpSpMk id="3" creationId="{00000000-0000-0000-0000-000000000000}"/>
          </ac:grpSpMkLst>
        </pc:grpChg>
        <pc:picChg chg="del mod">
          <ac:chgData name="Lior Lakay" userId="f9f6400b-2c88-442b-a661-a8d3accd4306" providerId="ADAL" clId="{135D5153-CC54-4864-B6FF-AF85AD5374B7}" dt="2023-06-07T11:22:06.060" v="1128" actId="478"/>
          <ac:picMkLst>
            <pc:docMk/>
            <pc:sldMk cId="0" sldId="257"/>
            <ac:picMk id="2" creationId="{00000000-0000-0000-0000-000000000000}"/>
          </ac:picMkLst>
        </pc:picChg>
        <pc:picChg chg="add del mod">
          <ac:chgData name="Lior Lakay" userId="f9f6400b-2c88-442b-a661-a8d3accd4306" providerId="ADAL" clId="{135D5153-CC54-4864-B6FF-AF85AD5374B7}" dt="2023-06-06T09:05:00.904" v="838" actId="478"/>
          <ac:picMkLst>
            <pc:docMk/>
            <pc:sldMk cId="0" sldId="257"/>
            <ac:picMk id="10" creationId="{78C7F99B-6CB1-BBDC-C2F6-E5A8496F8393}"/>
          </ac:picMkLst>
        </pc:picChg>
      </pc:sldChg>
      <pc:sldChg chg="addSp delSp modSp mod">
        <pc:chgData name="Lior Lakay" userId="f9f6400b-2c88-442b-a661-a8d3accd4306" providerId="ADAL" clId="{135D5153-CC54-4864-B6FF-AF85AD5374B7}" dt="2023-06-06T09:01:56.995" v="826" actId="13822"/>
        <pc:sldMkLst>
          <pc:docMk/>
          <pc:sldMk cId="0" sldId="258"/>
        </pc:sldMkLst>
        <pc:spChg chg="mod">
          <ac:chgData name="Lior Lakay" userId="f9f6400b-2c88-442b-a661-a8d3accd4306" providerId="ADAL" clId="{135D5153-CC54-4864-B6FF-AF85AD5374B7}" dt="2023-06-06T09:01:56.995" v="826" actId="13822"/>
          <ac:spMkLst>
            <pc:docMk/>
            <pc:sldMk cId="0" sldId="258"/>
            <ac:spMk id="2" creationId="{00000000-0000-0000-0000-000000000000}"/>
          </ac:spMkLst>
        </pc:spChg>
        <pc:spChg chg="mod">
          <ac:chgData name="Lior Lakay" userId="f9f6400b-2c88-442b-a661-a8d3accd4306" providerId="ADAL" clId="{135D5153-CC54-4864-B6FF-AF85AD5374B7}" dt="2023-06-06T08:54:22.254" v="545" actId="313"/>
          <ac:spMkLst>
            <pc:docMk/>
            <pc:sldMk cId="0" sldId="258"/>
            <ac:spMk id="6" creationId="{00000000-0000-0000-0000-000000000000}"/>
          </ac:spMkLst>
        </pc:spChg>
        <pc:picChg chg="del">
          <ac:chgData name="Lior Lakay" userId="f9f6400b-2c88-442b-a661-a8d3accd4306" providerId="ADAL" clId="{135D5153-CC54-4864-B6FF-AF85AD5374B7}" dt="2023-06-06T09:01:34.306" v="821" actId="478"/>
          <ac:picMkLst>
            <pc:docMk/>
            <pc:sldMk cId="0" sldId="258"/>
            <ac:picMk id="4" creationId="{00000000-0000-0000-0000-000000000000}"/>
          </ac:picMkLst>
        </pc:picChg>
        <pc:picChg chg="add mod">
          <ac:chgData name="Lior Lakay" userId="f9f6400b-2c88-442b-a661-a8d3accd4306" providerId="ADAL" clId="{135D5153-CC54-4864-B6FF-AF85AD5374B7}" dt="2023-06-06T09:01:50.985" v="824" actId="27614"/>
          <ac:picMkLst>
            <pc:docMk/>
            <pc:sldMk cId="0" sldId="258"/>
            <ac:picMk id="8" creationId="{2CDC8C5C-E347-6400-0A98-63C8ED339415}"/>
          </ac:picMkLst>
        </pc:picChg>
      </pc:sldChg>
      <pc:sldChg chg="delSp del mod">
        <pc:chgData name="Lior Lakay" userId="f9f6400b-2c88-442b-a661-a8d3accd4306" providerId="ADAL" clId="{135D5153-CC54-4864-B6FF-AF85AD5374B7}" dt="2023-06-07T11:14:43.129" v="853" actId="2696"/>
        <pc:sldMkLst>
          <pc:docMk/>
          <pc:sldMk cId="0" sldId="259"/>
        </pc:sldMkLst>
        <pc:grpChg chg="del">
          <ac:chgData name="Lior Lakay" userId="f9f6400b-2c88-442b-a661-a8d3accd4306" providerId="ADAL" clId="{135D5153-CC54-4864-B6FF-AF85AD5374B7}" dt="2023-06-07T11:14:37.262" v="852" actId="478"/>
          <ac:grpSpMkLst>
            <pc:docMk/>
            <pc:sldMk cId="0" sldId="259"/>
            <ac:grpSpMk id="2" creationId="{00000000-0000-0000-0000-000000000000}"/>
          </ac:grpSpMkLst>
        </pc:grpChg>
      </pc:sldChg>
      <pc:sldChg chg="addSp delSp modSp mod">
        <pc:chgData name="Lior Lakay" userId="f9f6400b-2c88-442b-a661-a8d3accd4306" providerId="ADAL" clId="{135D5153-CC54-4864-B6FF-AF85AD5374B7}" dt="2023-06-23T12:43:39.668" v="5004" actId="1076"/>
        <pc:sldMkLst>
          <pc:docMk/>
          <pc:sldMk cId="0" sldId="260"/>
        </pc:sldMkLst>
        <pc:spChg chg="mod">
          <ac:chgData name="Lior Lakay" userId="f9f6400b-2c88-442b-a661-a8d3accd4306" providerId="ADAL" clId="{135D5153-CC54-4864-B6FF-AF85AD5374B7}" dt="2023-06-07T11:13:35.703" v="849" actId="207"/>
          <ac:spMkLst>
            <pc:docMk/>
            <pc:sldMk cId="0" sldId="260"/>
            <ac:spMk id="2" creationId="{00000000-0000-0000-0000-000000000000}"/>
          </ac:spMkLst>
        </pc:spChg>
        <pc:spChg chg="add mod">
          <ac:chgData name="Lior Lakay" userId="f9f6400b-2c88-442b-a661-a8d3accd4306" providerId="ADAL" clId="{135D5153-CC54-4864-B6FF-AF85AD5374B7}" dt="2023-06-23T09:10:05.013" v="3510" actId="1076"/>
          <ac:spMkLst>
            <pc:docMk/>
            <pc:sldMk cId="0" sldId="260"/>
            <ac:spMk id="4" creationId="{16BA33F4-61A7-A7E0-4190-4AAAE3C835C2}"/>
          </ac:spMkLst>
        </pc:spChg>
        <pc:spChg chg="mod">
          <ac:chgData name="Lior Lakay" userId="f9f6400b-2c88-442b-a661-a8d3accd4306" providerId="ADAL" clId="{135D5153-CC54-4864-B6FF-AF85AD5374B7}" dt="2023-06-23T09:09:13.154" v="3496" actId="20577"/>
          <ac:spMkLst>
            <pc:docMk/>
            <pc:sldMk cId="0" sldId="260"/>
            <ac:spMk id="6" creationId="{00000000-0000-0000-0000-000000000000}"/>
          </ac:spMkLst>
        </pc:spChg>
        <pc:spChg chg="mod">
          <ac:chgData name="Lior Lakay" userId="f9f6400b-2c88-442b-a661-a8d3accd4306" providerId="ADAL" clId="{135D5153-CC54-4864-B6FF-AF85AD5374B7}" dt="2023-06-23T12:43:34.301" v="5003" actId="1076"/>
          <ac:spMkLst>
            <pc:docMk/>
            <pc:sldMk cId="0" sldId="260"/>
            <ac:spMk id="7" creationId="{00000000-0000-0000-0000-000000000000}"/>
          </ac:spMkLst>
        </pc:spChg>
        <pc:spChg chg="mod">
          <ac:chgData name="Lior Lakay" userId="f9f6400b-2c88-442b-a661-a8d3accd4306" providerId="ADAL" clId="{135D5153-CC54-4864-B6FF-AF85AD5374B7}" dt="2023-06-23T12:43:39.668" v="5004" actId="1076"/>
          <ac:spMkLst>
            <pc:docMk/>
            <pc:sldMk cId="0" sldId="260"/>
            <ac:spMk id="8" creationId="{00000000-0000-0000-0000-000000000000}"/>
          </ac:spMkLst>
        </pc:spChg>
        <pc:picChg chg="del">
          <ac:chgData name="Lior Lakay" userId="f9f6400b-2c88-442b-a661-a8d3accd4306" providerId="ADAL" clId="{135D5153-CC54-4864-B6FF-AF85AD5374B7}" dt="2023-06-07T11:13:41.630" v="850" actId="478"/>
          <ac:picMkLst>
            <pc:docMk/>
            <pc:sldMk cId="0" sldId="260"/>
            <ac:picMk id="4" creationId="{00000000-0000-0000-0000-000000000000}"/>
          </ac:picMkLst>
        </pc:picChg>
        <pc:picChg chg="del mod">
          <ac:chgData name="Lior Lakay" userId="f9f6400b-2c88-442b-a661-a8d3accd4306" providerId="ADAL" clId="{135D5153-CC54-4864-B6FF-AF85AD5374B7}" dt="2023-06-07T11:12:28.976" v="840" actId="478"/>
          <ac:picMkLst>
            <pc:docMk/>
            <pc:sldMk cId="0" sldId="260"/>
            <ac:picMk id="5" creationId="{00000000-0000-0000-0000-000000000000}"/>
          </ac:picMkLst>
        </pc:picChg>
        <pc:picChg chg="add mod">
          <ac:chgData name="Lior Lakay" userId="f9f6400b-2c88-442b-a661-a8d3accd4306" providerId="ADAL" clId="{135D5153-CC54-4864-B6FF-AF85AD5374B7}" dt="2023-06-07T11:12:49.608" v="846" actId="14100"/>
          <ac:picMkLst>
            <pc:docMk/>
            <pc:sldMk cId="0" sldId="260"/>
            <ac:picMk id="10" creationId="{6A51CCA7-BBF0-DA9E-86BD-9CA1BBE9EC04}"/>
          </ac:picMkLst>
        </pc:picChg>
      </pc:sldChg>
      <pc:sldChg chg="del">
        <pc:chgData name="Lior Lakay" userId="f9f6400b-2c88-442b-a661-a8d3accd4306" providerId="ADAL" clId="{135D5153-CC54-4864-B6FF-AF85AD5374B7}" dt="2023-06-06T08:58:54.817" v="767" actId="2696"/>
        <pc:sldMkLst>
          <pc:docMk/>
          <pc:sldMk cId="0" sldId="261"/>
        </pc:sldMkLst>
      </pc:sldChg>
      <pc:sldChg chg="addSp delSp modSp add del mod setBg setFolMasterObjs">
        <pc:chgData name="Lior Lakay" userId="f9f6400b-2c88-442b-a661-a8d3accd4306" providerId="ADAL" clId="{135D5153-CC54-4864-B6FF-AF85AD5374B7}" dt="2023-06-17T15:18:15.904" v="1781" actId="2696"/>
        <pc:sldMkLst>
          <pc:docMk/>
          <pc:sldMk cId="0" sldId="262"/>
        </pc:sldMkLst>
        <pc:spChg chg="add del mod ord">
          <ac:chgData name="Lior Lakay" userId="f9f6400b-2c88-442b-a661-a8d3accd4306" providerId="ADAL" clId="{135D5153-CC54-4864-B6FF-AF85AD5374B7}" dt="2023-06-07T11:25:14.875" v="1143" actId="26606"/>
          <ac:spMkLst>
            <pc:docMk/>
            <pc:sldMk cId="0" sldId="262"/>
            <ac:spMk id="4" creationId="{00000000-0000-0000-0000-000000000000}"/>
          </ac:spMkLst>
        </pc:spChg>
        <pc:spChg chg="mod ord">
          <ac:chgData name="Lior Lakay" userId="f9f6400b-2c88-442b-a661-a8d3accd4306" providerId="ADAL" clId="{135D5153-CC54-4864-B6FF-AF85AD5374B7}" dt="2023-06-07T11:25:36.612" v="1144" actId="1076"/>
          <ac:spMkLst>
            <pc:docMk/>
            <pc:sldMk cId="0" sldId="262"/>
            <ac:spMk id="5" creationId="{00000000-0000-0000-0000-000000000000}"/>
          </ac:spMkLst>
        </pc:spChg>
        <pc:spChg chg="add del">
          <ac:chgData name="Lior Lakay" userId="f9f6400b-2c88-442b-a661-a8d3accd4306" providerId="ADAL" clId="{135D5153-CC54-4864-B6FF-AF85AD5374B7}" dt="2023-06-07T11:25:14.875" v="1143" actId="26606"/>
          <ac:spMkLst>
            <pc:docMk/>
            <pc:sldMk cId="0" sldId="262"/>
            <ac:spMk id="12" creationId="{69AB23CA-CF96-42B0-847F-37A181DEBFA5}"/>
          </ac:spMkLst>
        </pc:spChg>
        <pc:spChg chg="add del">
          <ac:chgData name="Lior Lakay" userId="f9f6400b-2c88-442b-a661-a8d3accd4306" providerId="ADAL" clId="{135D5153-CC54-4864-B6FF-AF85AD5374B7}" dt="2023-06-07T11:25:14.875" v="1143" actId="26606"/>
          <ac:spMkLst>
            <pc:docMk/>
            <pc:sldMk cId="0" sldId="262"/>
            <ac:spMk id="14" creationId="{A45FD7F6-BF7B-4588-AE38-90035891A149}"/>
          </ac:spMkLst>
        </pc:spChg>
        <pc:spChg chg="add del">
          <ac:chgData name="Lior Lakay" userId="f9f6400b-2c88-442b-a661-a8d3accd4306" providerId="ADAL" clId="{135D5153-CC54-4864-B6FF-AF85AD5374B7}" dt="2023-06-07T11:25:14.875" v="1143" actId="26606"/>
          <ac:spMkLst>
            <pc:docMk/>
            <pc:sldMk cId="0" sldId="262"/>
            <ac:spMk id="16" creationId="{2F05AAE2-453E-4EDA-8961-D9B319978159}"/>
          </ac:spMkLst>
        </pc:spChg>
        <pc:spChg chg="add del">
          <ac:chgData name="Lior Lakay" userId="f9f6400b-2c88-442b-a661-a8d3accd4306" providerId="ADAL" clId="{135D5153-CC54-4864-B6FF-AF85AD5374B7}" dt="2023-06-07T11:25:14.875" v="1143" actId="26606"/>
          <ac:spMkLst>
            <pc:docMk/>
            <pc:sldMk cId="0" sldId="262"/>
            <ac:spMk id="18" creationId="{CE2CF453-4871-4F22-8746-957F757DAAF8}"/>
          </ac:spMkLst>
        </pc:spChg>
        <pc:spChg chg="add del">
          <ac:chgData name="Lior Lakay" userId="f9f6400b-2c88-442b-a661-a8d3accd4306" providerId="ADAL" clId="{135D5153-CC54-4864-B6FF-AF85AD5374B7}" dt="2023-06-07T11:25:14.875" v="1143" actId="26606"/>
          <ac:spMkLst>
            <pc:docMk/>
            <pc:sldMk cId="0" sldId="262"/>
            <ac:spMk id="20" creationId="{6A0E0FAE-D6BC-43D5-ACA6-8CDE484777BC}"/>
          </ac:spMkLst>
        </pc:spChg>
        <pc:spChg chg="add del">
          <ac:chgData name="Lior Lakay" userId="f9f6400b-2c88-442b-a661-a8d3accd4306" providerId="ADAL" clId="{135D5153-CC54-4864-B6FF-AF85AD5374B7}" dt="2023-06-07T11:24:46.236" v="1138" actId="26606"/>
          <ac:spMkLst>
            <pc:docMk/>
            <pc:sldMk cId="0" sldId="262"/>
            <ac:spMk id="25" creationId="{637B2035-1FCB-439A-B421-095E136C7E07}"/>
          </ac:spMkLst>
        </pc:spChg>
        <pc:spChg chg="add del">
          <ac:chgData name="Lior Lakay" userId="f9f6400b-2c88-442b-a661-a8d3accd4306" providerId="ADAL" clId="{135D5153-CC54-4864-B6FF-AF85AD5374B7}" dt="2023-06-07T11:24:46.236" v="1138" actId="26606"/>
          <ac:spMkLst>
            <pc:docMk/>
            <pc:sldMk cId="0" sldId="262"/>
            <ac:spMk id="27" creationId="{676D6CDF-C512-4739-B158-55EE955EFA39}"/>
          </ac:spMkLst>
        </pc:spChg>
        <pc:spChg chg="add del">
          <ac:chgData name="Lior Lakay" userId="f9f6400b-2c88-442b-a661-a8d3accd4306" providerId="ADAL" clId="{135D5153-CC54-4864-B6FF-AF85AD5374B7}" dt="2023-06-07T11:24:59.516" v="1140" actId="26606"/>
          <ac:spMkLst>
            <pc:docMk/>
            <pc:sldMk cId="0" sldId="262"/>
            <ac:spMk id="29" creationId="{CA35125A-A1A4-40EB-B5EE-4371BC4DD441}"/>
          </ac:spMkLst>
        </pc:spChg>
        <pc:spChg chg="add del">
          <ac:chgData name="Lior Lakay" userId="f9f6400b-2c88-442b-a661-a8d3accd4306" providerId="ADAL" clId="{135D5153-CC54-4864-B6FF-AF85AD5374B7}" dt="2023-06-07T11:24:59.516" v="1140" actId="26606"/>
          <ac:spMkLst>
            <pc:docMk/>
            <pc:sldMk cId="0" sldId="262"/>
            <ac:spMk id="30" creationId="{3D5FBB81-B61B-416A-8F5D-A8DDF62530F1}"/>
          </ac:spMkLst>
        </pc:spChg>
        <pc:spChg chg="add del">
          <ac:chgData name="Lior Lakay" userId="f9f6400b-2c88-442b-a661-a8d3accd4306" providerId="ADAL" clId="{135D5153-CC54-4864-B6FF-AF85AD5374B7}" dt="2023-06-07T11:24:59.516" v="1140" actId="26606"/>
          <ac:spMkLst>
            <pc:docMk/>
            <pc:sldMk cId="0" sldId="262"/>
            <ac:spMk id="31" creationId="{15F9A324-404E-4C5D-AFF0-C5D0D84182B0}"/>
          </ac:spMkLst>
        </pc:spChg>
        <pc:spChg chg="add del">
          <ac:chgData name="Lior Lakay" userId="f9f6400b-2c88-442b-a661-a8d3accd4306" providerId="ADAL" clId="{135D5153-CC54-4864-B6FF-AF85AD5374B7}" dt="2023-06-07T11:24:59.516" v="1140" actId="26606"/>
          <ac:spMkLst>
            <pc:docMk/>
            <pc:sldMk cId="0" sldId="262"/>
            <ac:spMk id="32" creationId="{40C0D7D4-D83D-4C58-87D1-955F0A9173D7}"/>
          </ac:spMkLst>
        </pc:spChg>
        <pc:spChg chg="add del">
          <ac:chgData name="Lior Lakay" userId="f9f6400b-2c88-442b-a661-a8d3accd4306" providerId="ADAL" clId="{135D5153-CC54-4864-B6FF-AF85AD5374B7}" dt="2023-06-07T11:25:14.843" v="1142" actId="26606"/>
          <ac:spMkLst>
            <pc:docMk/>
            <pc:sldMk cId="0" sldId="262"/>
            <ac:spMk id="34" creationId="{69AB23CA-CF96-42B0-847F-37A181DEBFA5}"/>
          </ac:spMkLst>
        </pc:spChg>
        <pc:spChg chg="add del">
          <ac:chgData name="Lior Lakay" userId="f9f6400b-2c88-442b-a661-a8d3accd4306" providerId="ADAL" clId="{135D5153-CC54-4864-B6FF-AF85AD5374B7}" dt="2023-06-07T11:25:14.843" v="1142" actId="26606"/>
          <ac:spMkLst>
            <pc:docMk/>
            <pc:sldMk cId="0" sldId="262"/>
            <ac:spMk id="35" creationId="{A45FD7F6-BF7B-4588-AE38-90035891A149}"/>
          </ac:spMkLst>
        </pc:spChg>
        <pc:spChg chg="add del">
          <ac:chgData name="Lior Lakay" userId="f9f6400b-2c88-442b-a661-a8d3accd4306" providerId="ADAL" clId="{135D5153-CC54-4864-B6FF-AF85AD5374B7}" dt="2023-06-07T11:25:14.843" v="1142" actId="26606"/>
          <ac:spMkLst>
            <pc:docMk/>
            <pc:sldMk cId="0" sldId="262"/>
            <ac:spMk id="36" creationId="{2F05AAE2-453E-4EDA-8961-D9B319978159}"/>
          </ac:spMkLst>
        </pc:spChg>
        <pc:spChg chg="add del">
          <ac:chgData name="Lior Lakay" userId="f9f6400b-2c88-442b-a661-a8d3accd4306" providerId="ADAL" clId="{135D5153-CC54-4864-B6FF-AF85AD5374B7}" dt="2023-06-07T11:25:14.843" v="1142" actId="26606"/>
          <ac:spMkLst>
            <pc:docMk/>
            <pc:sldMk cId="0" sldId="262"/>
            <ac:spMk id="37" creationId="{CE2CF453-4871-4F22-8746-957F757DAAF8}"/>
          </ac:spMkLst>
        </pc:spChg>
        <pc:spChg chg="add del">
          <ac:chgData name="Lior Lakay" userId="f9f6400b-2c88-442b-a661-a8d3accd4306" providerId="ADAL" clId="{135D5153-CC54-4864-B6FF-AF85AD5374B7}" dt="2023-06-07T11:25:14.843" v="1142" actId="26606"/>
          <ac:spMkLst>
            <pc:docMk/>
            <pc:sldMk cId="0" sldId="262"/>
            <ac:spMk id="38" creationId="{6A0E0FAE-D6BC-43D5-ACA6-8CDE484777BC}"/>
          </ac:spMkLst>
        </pc:spChg>
        <pc:spChg chg="add">
          <ac:chgData name="Lior Lakay" userId="f9f6400b-2c88-442b-a661-a8d3accd4306" providerId="ADAL" clId="{135D5153-CC54-4864-B6FF-AF85AD5374B7}" dt="2023-06-07T11:25:14.875" v="1143" actId="26606"/>
          <ac:spMkLst>
            <pc:docMk/>
            <pc:sldMk cId="0" sldId="262"/>
            <ac:spMk id="40" creationId="{69AB23CA-CF96-42B0-847F-37A181DEBFA5}"/>
          </ac:spMkLst>
        </pc:spChg>
        <pc:spChg chg="add">
          <ac:chgData name="Lior Lakay" userId="f9f6400b-2c88-442b-a661-a8d3accd4306" providerId="ADAL" clId="{135D5153-CC54-4864-B6FF-AF85AD5374B7}" dt="2023-06-07T11:25:14.875" v="1143" actId="26606"/>
          <ac:spMkLst>
            <pc:docMk/>
            <pc:sldMk cId="0" sldId="262"/>
            <ac:spMk id="41" creationId="{A45FD7F6-BF7B-4588-AE38-90035891A149}"/>
          </ac:spMkLst>
        </pc:spChg>
        <pc:spChg chg="add">
          <ac:chgData name="Lior Lakay" userId="f9f6400b-2c88-442b-a661-a8d3accd4306" providerId="ADAL" clId="{135D5153-CC54-4864-B6FF-AF85AD5374B7}" dt="2023-06-07T11:25:14.875" v="1143" actId="26606"/>
          <ac:spMkLst>
            <pc:docMk/>
            <pc:sldMk cId="0" sldId="262"/>
            <ac:spMk id="42" creationId="{2F05AAE2-453E-4EDA-8961-D9B319978159}"/>
          </ac:spMkLst>
        </pc:spChg>
        <pc:spChg chg="add">
          <ac:chgData name="Lior Lakay" userId="f9f6400b-2c88-442b-a661-a8d3accd4306" providerId="ADAL" clId="{135D5153-CC54-4864-B6FF-AF85AD5374B7}" dt="2023-06-07T11:25:14.875" v="1143" actId="26606"/>
          <ac:spMkLst>
            <pc:docMk/>
            <pc:sldMk cId="0" sldId="262"/>
            <ac:spMk id="43" creationId="{CE2CF453-4871-4F22-8746-957F757DAAF8}"/>
          </ac:spMkLst>
        </pc:spChg>
        <pc:spChg chg="add">
          <ac:chgData name="Lior Lakay" userId="f9f6400b-2c88-442b-a661-a8d3accd4306" providerId="ADAL" clId="{135D5153-CC54-4864-B6FF-AF85AD5374B7}" dt="2023-06-07T11:25:14.875" v="1143" actId="26606"/>
          <ac:spMkLst>
            <pc:docMk/>
            <pc:sldMk cId="0" sldId="262"/>
            <ac:spMk id="44" creationId="{6A0E0FAE-D6BC-43D5-ACA6-8CDE484777BC}"/>
          </ac:spMkLst>
        </pc:spChg>
        <pc:graphicFrameChg chg="add del">
          <ac:chgData name="Lior Lakay" userId="f9f6400b-2c88-442b-a661-a8d3accd4306" providerId="ADAL" clId="{135D5153-CC54-4864-B6FF-AF85AD5374B7}" dt="2023-06-07T11:25:14.843" v="1142" actId="26606"/>
          <ac:graphicFrameMkLst>
            <pc:docMk/>
            <pc:sldMk cId="0" sldId="262"/>
            <ac:graphicFrameMk id="22" creationId="{171ED828-57AE-2A32-A946-77C28AB1687E}"/>
          </ac:graphicFrameMkLst>
        </pc:graphicFrameChg>
        <pc:graphicFrameChg chg="add mod">
          <ac:chgData name="Lior Lakay" userId="f9f6400b-2c88-442b-a661-a8d3accd4306" providerId="ADAL" clId="{135D5153-CC54-4864-B6FF-AF85AD5374B7}" dt="2023-06-17T15:06:18.176" v="1590" actId="20577"/>
          <ac:graphicFrameMkLst>
            <pc:docMk/>
            <pc:sldMk cId="0" sldId="262"/>
            <ac:graphicFrameMk id="45" creationId="{DD71761F-BFB8-3967-9764-5E5E297D2634}"/>
          </ac:graphicFrameMkLst>
        </pc:graphicFrameChg>
        <pc:picChg chg="del mod ord">
          <ac:chgData name="Lior Lakay" userId="f9f6400b-2c88-442b-a661-a8d3accd4306" providerId="ADAL" clId="{135D5153-CC54-4864-B6FF-AF85AD5374B7}" dt="2023-06-07T11:24:31.617" v="1136" actId="478"/>
          <ac:picMkLst>
            <pc:docMk/>
            <pc:sldMk cId="0" sldId="262"/>
            <ac:picMk id="2" creationId="{00000000-0000-0000-0000-000000000000}"/>
          </ac:picMkLst>
        </pc:picChg>
        <pc:picChg chg="del">
          <ac:chgData name="Lior Lakay" userId="f9f6400b-2c88-442b-a661-a8d3accd4306" providerId="ADAL" clId="{135D5153-CC54-4864-B6FF-AF85AD5374B7}" dt="2023-06-07T11:23:32.554" v="1130" actId="478"/>
          <ac:picMkLst>
            <pc:docMk/>
            <pc:sldMk cId="0" sldId="262"/>
            <ac:picMk id="3" creationId="{00000000-0000-0000-0000-000000000000}"/>
          </ac:picMkLst>
        </pc:picChg>
        <pc:picChg chg="add mod">
          <ac:chgData name="Lior Lakay" userId="f9f6400b-2c88-442b-a661-a8d3accd4306" providerId="ADAL" clId="{135D5153-CC54-4864-B6FF-AF85AD5374B7}" dt="2023-06-17T15:06:32.395" v="1591" actId="1076"/>
          <ac:picMkLst>
            <pc:docMk/>
            <pc:sldMk cId="0" sldId="262"/>
            <ac:picMk id="7" creationId="{FECAB792-35DE-BC21-FD04-234F89B7BF5B}"/>
          </ac:picMkLst>
        </pc:picChg>
      </pc:sldChg>
      <pc:sldChg chg="del">
        <pc:chgData name="Lior Lakay" userId="f9f6400b-2c88-442b-a661-a8d3accd4306" providerId="ADAL" clId="{135D5153-CC54-4864-B6FF-AF85AD5374B7}" dt="2023-06-07T11:26:30.601" v="1149" actId="2696"/>
        <pc:sldMkLst>
          <pc:docMk/>
          <pc:sldMk cId="0" sldId="263"/>
        </pc:sldMkLst>
      </pc:sldChg>
      <pc:sldChg chg="addSp delSp modSp mod">
        <pc:chgData name="Lior Lakay" userId="f9f6400b-2c88-442b-a661-a8d3accd4306" providerId="ADAL" clId="{135D5153-CC54-4864-B6FF-AF85AD5374B7}" dt="2023-06-23T14:30:54.048" v="5014" actId="20577"/>
        <pc:sldMkLst>
          <pc:docMk/>
          <pc:sldMk cId="0" sldId="264"/>
        </pc:sldMkLst>
        <pc:spChg chg="del mod">
          <ac:chgData name="Lior Lakay" userId="f9f6400b-2c88-442b-a661-a8d3accd4306" providerId="ADAL" clId="{135D5153-CC54-4864-B6FF-AF85AD5374B7}" dt="2023-06-17T15:18:54.850" v="1785" actId="21"/>
          <ac:spMkLst>
            <pc:docMk/>
            <pc:sldMk cId="0" sldId="264"/>
            <ac:spMk id="2" creationId="{00000000-0000-0000-0000-000000000000}"/>
          </ac:spMkLst>
        </pc:spChg>
        <pc:spChg chg="del">
          <ac:chgData name="Lior Lakay" userId="f9f6400b-2c88-442b-a661-a8d3accd4306" providerId="ADAL" clId="{135D5153-CC54-4864-B6FF-AF85AD5374B7}" dt="2023-06-17T15:19:25.829" v="1789" actId="21"/>
          <ac:spMkLst>
            <pc:docMk/>
            <pc:sldMk cId="0" sldId="264"/>
            <ac:spMk id="10" creationId="{00000000-0000-0000-0000-000000000000}"/>
          </ac:spMkLst>
        </pc:spChg>
        <pc:spChg chg="del">
          <ac:chgData name="Lior Lakay" userId="f9f6400b-2c88-442b-a661-a8d3accd4306" providerId="ADAL" clId="{135D5153-CC54-4864-B6FF-AF85AD5374B7}" dt="2023-06-17T15:19:15.936" v="1787" actId="21"/>
          <ac:spMkLst>
            <pc:docMk/>
            <pc:sldMk cId="0" sldId="264"/>
            <ac:spMk id="11" creationId="{00000000-0000-0000-0000-000000000000}"/>
          </ac:spMkLst>
        </pc:spChg>
        <pc:spChg chg="del">
          <ac:chgData name="Lior Lakay" userId="f9f6400b-2c88-442b-a661-a8d3accd4306" providerId="ADAL" clId="{135D5153-CC54-4864-B6FF-AF85AD5374B7}" dt="2023-06-17T15:19:20.704" v="1788" actId="21"/>
          <ac:spMkLst>
            <pc:docMk/>
            <pc:sldMk cId="0" sldId="264"/>
            <ac:spMk id="12" creationId="{00000000-0000-0000-0000-000000000000}"/>
          </ac:spMkLst>
        </pc:spChg>
        <pc:spChg chg="add del mod">
          <ac:chgData name="Lior Lakay" userId="f9f6400b-2c88-442b-a661-a8d3accd4306" providerId="ADAL" clId="{135D5153-CC54-4864-B6FF-AF85AD5374B7}" dt="2023-06-17T15:18:58.662" v="1786" actId="21"/>
          <ac:spMkLst>
            <pc:docMk/>
            <pc:sldMk cId="0" sldId="264"/>
            <ac:spMk id="14" creationId="{94C4DBCB-8446-EF5B-55A8-8832EA0731FE}"/>
          </ac:spMkLst>
        </pc:spChg>
        <pc:spChg chg="add del mod">
          <ac:chgData name="Lior Lakay" userId="f9f6400b-2c88-442b-a661-a8d3accd4306" providerId="ADAL" clId="{135D5153-CC54-4864-B6FF-AF85AD5374B7}" dt="2023-06-17T15:21:16.111" v="1828" actId="21"/>
          <ac:spMkLst>
            <pc:docMk/>
            <pc:sldMk cId="0" sldId="264"/>
            <ac:spMk id="15" creationId="{E7D48D0A-1B8B-922E-6E36-F8703F8840C0}"/>
          </ac:spMkLst>
        </pc:spChg>
        <pc:spChg chg="add mod">
          <ac:chgData name="Lior Lakay" userId="f9f6400b-2c88-442b-a661-a8d3accd4306" providerId="ADAL" clId="{135D5153-CC54-4864-B6FF-AF85AD5374B7}" dt="2023-06-23T09:34:24.773" v="3929" actId="1076"/>
          <ac:spMkLst>
            <pc:docMk/>
            <pc:sldMk cId="0" sldId="264"/>
            <ac:spMk id="16" creationId="{E7083216-4B56-E2A1-3085-4D87B3C0312F}"/>
          </ac:spMkLst>
        </pc:spChg>
        <pc:spChg chg="add del mod">
          <ac:chgData name="Lior Lakay" userId="f9f6400b-2c88-442b-a661-a8d3accd4306" providerId="ADAL" clId="{135D5153-CC54-4864-B6FF-AF85AD5374B7}" dt="2023-06-17T15:21:11.859" v="1827" actId="21"/>
          <ac:spMkLst>
            <pc:docMk/>
            <pc:sldMk cId="0" sldId="264"/>
            <ac:spMk id="17" creationId="{F85C55AC-1F0B-5009-B174-CBF2CA356F61}"/>
          </ac:spMkLst>
        </pc:spChg>
        <pc:spChg chg="add mod">
          <ac:chgData name="Lior Lakay" userId="f9f6400b-2c88-442b-a661-a8d3accd4306" providerId="ADAL" clId="{135D5153-CC54-4864-B6FF-AF85AD5374B7}" dt="2023-06-23T14:30:54.048" v="5014" actId="20577"/>
          <ac:spMkLst>
            <pc:docMk/>
            <pc:sldMk cId="0" sldId="264"/>
            <ac:spMk id="18" creationId="{9C14DD3B-BAFF-BCBC-6F47-B621540E2F5B}"/>
          </ac:spMkLst>
        </pc:spChg>
        <pc:spChg chg="add del mod">
          <ac:chgData name="Lior Lakay" userId="f9f6400b-2c88-442b-a661-a8d3accd4306" providerId="ADAL" clId="{135D5153-CC54-4864-B6FF-AF85AD5374B7}" dt="2023-06-17T15:21:00.222" v="1826" actId="21"/>
          <ac:spMkLst>
            <pc:docMk/>
            <pc:sldMk cId="0" sldId="264"/>
            <ac:spMk id="19" creationId="{B39BA5F5-9BEB-C4F7-558E-8F1DC475CA65}"/>
          </ac:spMkLst>
        </pc:spChg>
        <pc:spChg chg="add del mod">
          <ac:chgData name="Lior Lakay" userId="f9f6400b-2c88-442b-a661-a8d3accd4306" providerId="ADAL" clId="{135D5153-CC54-4864-B6FF-AF85AD5374B7}" dt="2023-06-17T15:26:01.846" v="1833" actId="21"/>
          <ac:spMkLst>
            <pc:docMk/>
            <pc:sldMk cId="0" sldId="264"/>
            <ac:spMk id="22" creationId="{FD47E5D5-F2D3-4D0F-905A-605611EC5C78}"/>
          </ac:spMkLst>
        </pc:spChg>
        <pc:spChg chg="add mod">
          <ac:chgData name="Lior Lakay" userId="f9f6400b-2c88-442b-a661-a8d3accd4306" providerId="ADAL" clId="{135D5153-CC54-4864-B6FF-AF85AD5374B7}" dt="2023-06-23T09:34:31.106" v="3930" actId="1076"/>
          <ac:spMkLst>
            <pc:docMk/>
            <pc:sldMk cId="0" sldId="264"/>
            <ac:spMk id="23" creationId="{99042163-C870-B1FF-1463-ED1A836F3267}"/>
          </ac:spMkLst>
        </pc:spChg>
        <pc:spChg chg="add mod">
          <ac:chgData name="Lior Lakay" userId="f9f6400b-2c88-442b-a661-a8d3accd4306" providerId="ADAL" clId="{135D5153-CC54-4864-B6FF-AF85AD5374B7}" dt="2023-06-17T15:32:34.933" v="1996" actId="122"/>
          <ac:spMkLst>
            <pc:docMk/>
            <pc:sldMk cId="0" sldId="264"/>
            <ac:spMk id="32" creationId="{79612B62-B2E8-343F-2CD0-BC77E741D07F}"/>
          </ac:spMkLst>
        </pc:spChg>
        <pc:spChg chg="add mod">
          <ac:chgData name="Lior Lakay" userId="f9f6400b-2c88-442b-a661-a8d3accd4306" providerId="ADAL" clId="{135D5153-CC54-4864-B6FF-AF85AD5374B7}" dt="2023-06-17T15:33:12.135" v="2023" actId="20577"/>
          <ac:spMkLst>
            <pc:docMk/>
            <pc:sldMk cId="0" sldId="264"/>
            <ac:spMk id="33" creationId="{156F1B92-9088-4F6C-FD6B-1A71F55F2613}"/>
          </ac:spMkLst>
        </pc:spChg>
        <pc:spChg chg="add mod">
          <ac:chgData name="Lior Lakay" userId="f9f6400b-2c88-442b-a661-a8d3accd4306" providerId="ADAL" clId="{135D5153-CC54-4864-B6FF-AF85AD5374B7}" dt="2023-06-17T15:33:08.955" v="2019" actId="20577"/>
          <ac:spMkLst>
            <pc:docMk/>
            <pc:sldMk cId="0" sldId="264"/>
            <ac:spMk id="34" creationId="{FBC2B73E-F652-0299-618B-CDCBD4D78227}"/>
          </ac:spMkLst>
        </pc:spChg>
        <pc:grpChg chg="del mod">
          <ac:chgData name="Lior Lakay" userId="f9f6400b-2c88-442b-a661-a8d3accd4306" providerId="ADAL" clId="{135D5153-CC54-4864-B6FF-AF85AD5374B7}" dt="2023-06-17T15:18:44.685" v="1783" actId="21"/>
          <ac:grpSpMkLst>
            <pc:docMk/>
            <pc:sldMk cId="0" sldId="264"/>
            <ac:grpSpMk id="3" creationId="{00000000-0000-0000-0000-000000000000}"/>
          </ac:grpSpMkLst>
        </pc:grpChg>
        <pc:picChg chg="add del mod">
          <ac:chgData name="Lior Lakay" userId="f9f6400b-2c88-442b-a661-a8d3accd4306" providerId="ADAL" clId="{135D5153-CC54-4864-B6FF-AF85AD5374B7}" dt="2023-06-17T15:20:42.318" v="1822" actId="478"/>
          <ac:picMkLst>
            <pc:docMk/>
            <pc:sldMk cId="0" sldId="264"/>
            <ac:picMk id="20" creationId="{21FEA115-84EC-E826-B3C0-D25AA141DFBD}"/>
          </ac:picMkLst>
        </pc:picChg>
        <pc:picChg chg="add mod">
          <ac:chgData name="Lior Lakay" userId="f9f6400b-2c88-442b-a661-a8d3accd4306" providerId="ADAL" clId="{135D5153-CC54-4864-B6FF-AF85AD5374B7}" dt="2023-06-17T15:31:56.555" v="1983" actId="14100"/>
          <ac:picMkLst>
            <pc:docMk/>
            <pc:sldMk cId="0" sldId="264"/>
            <ac:picMk id="25" creationId="{2B7F39AB-E1E2-0322-6F40-414F2933E94C}"/>
          </ac:picMkLst>
        </pc:picChg>
        <pc:picChg chg="add mod">
          <ac:chgData name="Lior Lakay" userId="f9f6400b-2c88-442b-a661-a8d3accd4306" providerId="ADAL" clId="{135D5153-CC54-4864-B6FF-AF85AD5374B7}" dt="2023-06-17T15:31:46.729" v="1981" actId="14100"/>
          <ac:picMkLst>
            <pc:docMk/>
            <pc:sldMk cId="0" sldId="264"/>
            <ac:picMk id="27" creationId="{85F539A8-0B01-B81A-A44B-B160AE9423D4}"/>
          </ac:picMkLst>
        </pc:picChg>
        <pc:picChg chg="add del mod">
          <ac:chgData name="Lior Lakay" userId="f9f6400b-2c88-442b-a661-a8d3accd4306" providerId="ADAL" clId="{135D5153-CC54-4864-B6FF-AF85AD5374B7}" dt="2023-06-17T15:31:03.126" v="1968" actId="478"/>
          <ac:picMkLst>
            <pc:docMk/>
            <pc:sldMk cId="0" sldId="264"/>
            <ac:picMk id="29" creationId="{8D1960EE-7CC6-777F-C8BD-3D9925AD44CB}"/>
          </ac:picMkLst>
        </pc:picChg>
        <pc:picChg chg="add mod">
          <ac:chgData name="Lior Lakay" userId="f9f6400b-2c88-442b-a661-a8d3accd4306" providerId="ADAL" clId="{135D5153-CC54-4864-B6FF-AF85AD5374B7}" dt="2023-06-17T15:31:40.135" v="1979" actId="14100"/>
          <ac:picMkLst>
            <pc:docMk/>
            <pc:sldMk cId="0" sldId="264"/>
            <ac:picMk id="31" creationId="{7FFC0A27-0E30-8C73-E2B1-E3F81C5205D1}"/>
          </ac:picMkLst>
        </pc:picChg>
      </pc:sldChg>
      <pc:sldChg chg="del">
        <pc:chgData name="Lior Lakay" userId="f9f6400b-2c88-442b-a661-a8d3accd4306" providerId="ADAL" clId="{135D5153-CC54-4864-B6FF-AF85AD5374B7}" dt="2023-06-17T15:35:20.736" v="2026" actId="2696"/>
        <pc:sldMkLst>
          <pc:docMk/>
          <pc:sldMk cId="0" sldId="265"/>
        </pc:sldMkLst>
      </pc:sldChg>
      <pc:sldChg chg="modSp del">
        <pc:chgData name="Lior Lakay" userId="f9f6400b-2c88-442b-a661-a8d3accd4306" providerId="ADAL" clId="{135D5153-CC54-4864-B6FF-AF85AD5374B7}" dt="2023-06-17T15:35:26.736" v="2027" actId="2696"/>
        <pc:sldMkLst>
          <pc:docMk/>
          <pc:sldMk cId="0" sldId="266"/>
        </pc:sldMkLst>
        <pc:spChg chg="mod">
          <ac:chgData name="Lior Lakay" userId="f9f6400b-2c88-442b-a661-a8d3accd4306" providerId="ADAL" clId="{135D5153-CC54-4864-B6FF-AF85AD5374B7}" dt="2023-06-06T09:04:54.133" v="835"/>
          <ac:spMkLst>
            <pc:docMk/>
            <pc:sldMk cId="0" sldId="266"/>
            <ac:spMk id="5" creationId="{00000000-0000-0000-0000-000000000000}"/>
          </ac:spMkLst>
        </pc:spChg>
      </pc:sldChg>
      <pc:sldChg chg="del">
        <pc:chgData name="Lior Lakay" userId="f9f6400b-2c88-442b-a661-a8d3accd4306" providerId="ADAL" clId="{135D5153-CC54-4864-B6FF-AF85AD5374B7}" dt="2023-06-17T15:35:15.424" v="2025" actId="2696"/>
        <pc:sldMkLst>
          <pc:docMk/>
          <pc:sldMk cId="0" sldId="267"/>
        </pc:sldMkLst>
      </pc:sldChg>
      <pc:sldChg chg="del">
        <pc:chgData name="Lior Lakay" userId="f9f6400b-2c88-442b-a661-a8d3accd4306" providerId="ADAL" clId="{135D5153-CC54-4864-B6FF-AF85AD5374B7}" dt="2023-06-17T15:35:30.969" v="2028" actId="2696"/>
        <pc:sldMkLst>
          <pc:docMk/>
          <pc:sldMk cId="0" sldId="268"/>
        </pc:sldMkLst>
      </pc:sldChg>
      <pc:sldChg chg="modSp del">
        <pc:chgData name="Lior Lakay" userId="f9f6400b-2c88-442b-a661-a8d3accd4306" providerId="ADAL" clId="{135D5153-CC54-4864-B6FF-AF85AD5374B7}" dt="2023-06-17T15:35:35.196" v="2029" actId="2696"/>
        <pc:sldMkLst>
          <pc:docMk/>
          <pc:sldMk cId="0" sldId="269"/>
        </pc:sldMkLst>
        <pc:spChg chg="mod">
          <ac:chgData name="Lior Lakay" userId="f9f6400b-2c88-442b-a661-a8d3accd4306" providerId="ADAL" clId="{135D5153-CC54-4864-B6FF-AF85AD5374B7}" dt="2023-06-06T09:04:54.133" v="835"/>
          <ac:spMkLst>
            <pc:docMk/>
            <pc:sldMk cId="0" sldId="269"/>
            <ac:spMk id="7" creationId="{00000000-0000-0000-0000-000000000000}"/>
          </ac:spMkLst>
        </pc:spChg>
      </pc:sldChg>
      <pc:sldChg chg="del">
        <pc:chgData name="Lior Lakay" userId="f9f6400b-2c88-442b-a661-a8d3accd4306" providerId="ADAL" clId="{135D5153-CC54-4864-B6FF-AF85AD5374B7}" dt="2023-06-17T15:35:11.783" v="2024" actId="2696"/>
        <pc:sldMkLst>
          <pc:docMk/>
          <pc:sldMk cId="0" sldId="270"/>
        </pc:sldMkLst>
      </pc:sldChg>
      <pc:sldChg chg="del">
        <pc:chgData name="Lior Lakay" userId="f9f6400b-2c88-442b-a661-a8d3accd4306" providerId="ADAL" clId="{135D5153-CC54-4864-B6FF-AF85AD5374B7}" dt="2023-06-17T15:35:40.415" v="2030" actId="2696"/>
        <pc:sldMkLst>
          <pc:docMk/>
          <pc:sldMk cId="0" sldId="271"/>
        </pc:sldMkLst>
      </pc:sldChg>
      <pc:sldChg chg="del">
        <pc:chgData name="Lior Lakay" userId="f9f6400b-2c88-442b-a661-a8d3accd4306" providerId="ADAL" clId="{135D5153-CC54-4864-B6FF-AF85AD5374B7}" dt="2023-06-17T15:37:22.635" v="2031" actId="2696"/>
        <pc:sldMkLst>
          <pc:docMk/>
          <pc:sldMk cId="0" sldId="272"/>
        </pc:sldMkLst>
      </pc:sldChg>
      <pc:sldChg chg="del">
        <pc:chgData name="Lior Lakay" userId="f9f6400b-2c88-442b-a661-a8d3accd4306" providerId="ADAL" clId="{135D5153-CC54-4864-B6FF-AF85AD5374B7}" dt="2023-06-17T15:42:35.965" v="2056" actId="2696"/>
        <pc:sldMkLst>
          <pc:docMk/>
          <pc:sldMk cId="0" sldId="273"/>
        </pc:sldMkLst>
      </pc:sldChg>
      <pc:sldChg chg="del">
        <pc:chgData name="Lior Lakay" userId="f9f6400b-2c88-442b-a661-a8d3accd4306" providerId="ADAL" clId="{135D5153-CC54-4864-B6FF-AF85AD5374B7}" dt="2023-06-17T15:42:54.720" v="2057" actId="2696"/>
        <pc:sldMkLst>
          <pc:docMk/>
          <pc:sldMk cId="0" sldId="274"/>
        </pc:sldMkLst>
      </pc:sldChg>
      <pc:sldChg chg="modSp del">
        <pc:chgData name="Lior Lakay" userId="f9f6400b-2c88-442b-a661-a8d3accd4306" providerId="ADAL" clId="{135D5153-CC54-4864-B6FF-AF85AD5374B7}" dt="2023-06-17T15:42:54.720" v="2057" actId="2696"/>
        <pc:sldMkLst>
          <pc:docMk/>
          <pc:sldMk cId="0" sldId="275"/>
        </pc:sldMkLst>
        <pc:spChg chg="mod">
          <ac:chgData name="Lior Lakay" userId="f9f6400b-2c88-442b-a661-a8d3accd4306" providerId="ADAL" clId="{135D5153-CC54-4864-B6FF-AF85AD5374B7}" dt="2023-06-06T09:04:54.133" v="835"/>
          <ac:spMkLst>
            <pc:docMk/>
            <pc:sldMk cId="0" sldId="275"/>
            <ac:spMk id="7" creationId="{00000000-0000-0000-0000-000000000000}"/>
          </ac:spMkLst>
        </pc:spChg>
      </pc:sldChg>
      <pc:sldChg chg="modSp del">
        <pc:chgData name="Lior Lakay" userId="f9f6400b-2c88-442b-a661-a8d3accd4306" providerId="ADAL" clId="{135D5153-CC54-4864-B6FF-AF85AD5374B7}" dt="2023-06-17T15:42:54.720" v="2057" actId="2696"/>
        <pc:sldMkLst>
          <pc:docMk/>
          <pc:sldMk cId="0" sldId="276"/>
        </pc:sldMkLst>
        <pc:spChg chg="mod">
          <ac:chgData name="Lior Lakay" userId="f9f6400b-2c88-442b-a661-a8d3accd4306" providerId="ADAL" clId="{135D5153-CC54-4864-B6FF-AF85AD5374B7}" dt="2023-06-06T09:04:54.133" v="835"/>
          <ac:spMkLst>
            <pc:docMk/>
            <pc:sldMk cId="0" sldId="276"/>
            <ac:spMk id="5" creationId="{00000000-0000-0000-0000-000000000000}"/>
          </ac:spMkLst>
        </pc:spChg>
      </pc:sldChg>
      <pc:sldChg chg="modSp del setBg">
        <pc:chgData name="Lior Lakay" userId="f9f6400b-2c88-442b-a661-a8d3accd4306" providerId="ADAL" clId="{135D5153-CC54-4864-B6FF-AF85AD5374B7}" dt="2023-06-19T18:40:10.624" v="2694" actId="2696"/>
        <pc:sldMkLst>
          <pc:docMk/>
          <pc:sldMk cId="0" sldId="277"/>
        </pc:sldMkLst>
        <pc:spChg chg="mod">
          <ac:chgData name="Lior Lakay" userId="f9f6400b-2c88-442b-a661-a8d3accd4306" providerId="ADAL" clId="{135D5153-CC54-4864-B6FF-AF85AD5374B7}" dt="2023-06-06T09:04:54.133" v="835"/>
          <ac:spMkLst>
            <pc:docMk/>
            <pc:sldMk cId="0" sldId="277"/>
            <ac:spMk id="3" creationId="{00000000-0000-0000-0000-000000000000}"/>
          </ac:spMkLst>
        </pc:spChg>
      </pc:sldChg>
      <pc:sldChg chg="addSp delSp modSp new del mod ord setBg">
        <pc:chgData name="Lior Lakay" userId="f9f6400b-2c88-442b-a661-a8d3accd4306" providerId="ADAL" clId="{135D5153-CC54-4864-B6FF-AF85AD5374B7}" dt="2023-06-23T12:06:46.868" v="4182" actId="2696"/>
        <pc:sldMkLst>
          <pc:docMk/>
          <pc:sldMk cId="93212483" sldId="278"/>
        </pc:sldMkLst>
        <pc:spChg chg="del mod">
          <ac:chgData name="Lior Lakay" userId="f9f6400b-2c88-442b-a661-a8d3accd4306" providerId="ADAL" clId="{135D5153-CC54-4864-B6FF-AF85AD5374B7}" dt="2023-06-07T11:14:53.095" v="856" actId="478"/>
          <ac:spMkLst>
            <pc:docMk/>
            <pc:sldMk cId="93212483" sldId="278"/>
            <ac:spMk id="2" creationId="{9750C728-2A45-3AA5-35F5-DD0695C23D83}"/>
          </ac:spMkLst>
        </pc:spChg>
        <pc:spChg chg="del">
          <ac:chgData name="Lior Lakay" userId="f9f6400b-2c88-442b-a661-a8d3accd4306" providerId="ADAL" clId="{135D5153-CC54-4864-B6FF-AF85AD5374B7}" dt="2023-06-07T11:14:55.895" v="857" actId="478"/>
          <ac:spMkLst>
            <pc:docMk/>
            <pc:sldMk cId="93212483" sldId="278"/>
            <ac:spMk id="3" creationId="{5D949A44-19CB-B999-A8F0-5B42EB092871}"/>
          </ac:spMkLst>
        </pc:spChg>
        <pc:spChg chg="add mod">
          <ac:chgData name="Lior Lakay" userId="f9f6400b-2c88-442b-a661-a8d3accd4306" providerId="ADAL" clId="{135D5153-CC54-4864-B6FF-AF85AD5374B7}" dt="2023-06-07T11:16:15.152" v="913" actId="1076"/>
          <ac:spMkLst>
            <pc:docMk/>
            <pc:sldMk cId="93212483" sldId="278"/>
            <ac:spMk id="4" creationId="{CA6BC1B7-5D34-EFE8-0672-F7A3FAABAFCC}"/>
          </ac:spMkLst>
        </pc:spChg>
        <pc:spChg chg="add mod">
          <ac:chgData name="Lior Lakay" userId="f9f6400b-2c88-442b-a661-a8d3accd4306" providerId="ADAL" clId="{135D5153-CC54-4864-B6FF-AF85AD5374B7}" dt="2023-06-07T11:19:08.734" v="1121" actId="1076"/>
          <ac:spMkLst>
            <pc:docMk/>
            <pc:sldMk cId="93212483" sldId="278"/>
            <ac:spMk id="5" creationId="{332B6037-1E85-55ED-934B-C8C519D12B2E}"/>
          </ac:spMkLst>
        </pc:spChg>
        <pc:picChg chg="add mod">
          <ac:chgData name="Lior Lakay" userId="f9f6400b-2c88-442b-a661-a8d3accd4306" providerId="ADAL" clId="{135D5153-CC54-4864-B6FF-AF85AD5374B7}" dt="2023-06-07T11:21:27.810" v="1125" actId="27614"/>
          <ac:picMkLst>
            <pc:docMk/>
            <pc:sldMk cId="93212483" sldId="278"/>
            <ac:picMk id="7" creationId="{B9A4049C-A710-5E3F-A2C8-DEB645AFB97D}"/>
          </ac:picMkLst>
        </pc:picChg>
      </pc:sldChg>
      <pc:sldChg chg="modSp new del mod">
        <pc:chgData name="Lior Lakay" userId="f9f6400b-2c88-442b-a661-a8d3accd4306" providerId="ADAL" clId="{135D5153-CC54-4864-B6FF-AF85AD5374B7}" dt="2023-06-17T15:27:04.192" v="1847" actId="2696"/>
        <pc:sldMkLst>
          <pc:docMk/>
          <pc:sldMk cId="3809689455" sldId="279"/>
        </pc:sldMkLst>
        <pc:spChg chg="mod">
          <ac:chgData name="Lior Lakay" userId="f9f6400b-2c88-442b-a661-a8d3accd4306" providerId="ADAL" clId="{135D5153-CC54-4864-B6FF-AF85AD5374B7}" dt="2023-06-07T11:26:59.191" v="1221" actId="20577"/>
          <ac:spMkLst>
            <pc:docMk/>
            <pc:sldMk cId="3809689455" sldId="279"/>
            <ac:spMk id="2" creationId="{CF877588-BC7C-37FE-C0ED-DBBAFBD269A2}"/>
          </ac:spMkLst>
        </pc:spChg>
      </pc:sldChg>
      <pc:sldChg chg="addSp delSp modSp new mod setBg">
        <pc:chgData name="Lior Lakay" userId="f9f6400b-2c88-442b-a661-a8d3accd4306" providerId="ADAL" clId="{135D5153-CC54-4864-B6FF-AF85AD5374B7}" dt="2023-06-17T15:03:18.444" v="1532" actId="1076"/>
        <pc:sldMkLst>
          <pc:docMk/>
          <pc:sldMk cId="917789708" sldId="280"/>
        </pc:sldMkLst>
        <pc:spChg chg="add mod">
          <ac:chgData name="Lior Lakay" userId="f9f6400b-2c88-442b-a661-a8d3accd4306" providerId="ADAL" clId="{135D5153-CC54-4864-B6FF-AF85AD5374B7}" dt="2023-06-17T15:03:18.444" v="1532" actId="1076"/>
          <ac:spMkLst>
            <pc:docMk/>
            <pc:sldMk cId="917789708" sldId="280"/>
            <ac:spMk id="6" creationId="{F53D82BB-A03D-F2E7-21AA-19C679032BE6}"/>
          </ac:spMkLst>
        </pc:spChg>
        <pc:spChg chg="add mod">
          <ac:chgData name="Lior Lakay" userId="f9f6400b-2c88-442b-a661-a8d3accd4306" providerId="ADAL" clId="{135D5153-CC54-4864-B6FF-AF85AD5374B7}" dt="2023-06-17T15:03:09.140" v="1531" actId="404"/>
          <ac:spMkLst>
            <pc:docMk/>
            <pc:sldMk cId="917789708" sldId="280"/>
            <ac:spMk id="7" creationId="{FEBEACFB-A497-AAA1-A6CD-C1FA393719FE}"/>
          </ac:spMkLst>
        </pc:spChg>
        <pc:picChg chg="add del mod">
          <ac:chgData name="Lior Lakay" userId="f9f6400b-2c88-442b-a661-a8d3accd4306" providerId="ADAL" clId="{135D5153-CC54-4864-B6FF-AF85AD5374B7}" dt="2023-06-17T14:58:11.406" v="1246" actId="478"/>
          <ac:picMkLst>
            <pc:docMk/>
            <pc:sldMk cId="917789708" sldId="280"/>
            <ac:picMk id="3" creationId="{1B03C7D8-1FC1-04E2-E33F-C29A93879540}"/>
          </ac:picMkLst>
        </pc:picChg>
        <pc:picChg chg="add mod">
          <ac:chgData name="Lior Lakay" userId="f9f6400b-2c88-442b-a661-a8d3accd4306" providerId="ADAL" clId="{135D5153-CC54-4864-B6FF-AF85AD5374B7}" dt="2023-06-17T15:00:32.755" v="1250" actId="962"/>
          <ac:picMkLst>
            <pc:docMk/>
            <pc:sldMk cId="917789708" sldId="280"/>
            <ac:picMk id="5" creationId="{C731F0F4-3087-E77F-2311-7C8674D48416}"/>
          </ac:picMkLst>
        </pc:picChg>
      </pc:sldChg>
      <pc:sldChg chg="addSp delSp modSp new del mod ord">
        <pc:chgData name="Lior Lakay" userId="f9f6400b-2c88-442b-a661-a8d3accd4306" providerId="ADAL" clId="{135D5153-CC54-4864-B6FF-AF85AD5374B7}" dt="2023-06-17T15:13:20.723" v="1684" actId="2696"/>
        <pc:sldMkLst>
          <pc:docMk/>
          <pc:sldMk cId="2138316711" sldId="281"/>
        </pc:sldMkLst>
        <pc:spChg chg="del mod">
          <ac:chgData name="Lior Lakay" userId="f9f6400b-2c88-442b-a661-a8d3accd4306" providerId="ADAL" clId="{135D5153-CC54-4864-B6FF-AF85AD5374B7}" dt="2023-06-17T15:07:20.401" v="1599" actId="21"/>
          <ac:spMkLst>
            <pc:docMk/>
            <pc:sldMk cId="2138316711" sldId="281"/>
            <ac:spMk id="2" creationId="{AE6BC3BE-0FF7-F714-C0BC-0CF499AD8C94}"/>
          </ac:spMkLst>
        </pc:spChg>
        <pc:spChg chg="del mod">
          <ac:chgData name="Lior Lakay" userId="f9f6400b-2c88-442b-a661-a8d3accd4306" providerId="ADAL" clId="{135D5153-CC54-4864-B6FF-AF85AD5374B7}" dt="2023-06-17T15:07:17.181" v="1597" actId="21"/>
          <ac:spMkLst>
            <pc:docMk/>
            <pc:sldMk cId="2138316711" sldId="281"/>
            <ac:spMk id="3" creationId="{3CCE3019-0F01-3F6A-23EA-8205029EE7E8}"/>
          </ac:spMkLst>
        </pc:spChg>
        <pc:spChg chg="add del mod">
          <ac:chgData name="Lior Lakay" userId="f9f6400b-2c88-442b-a661-a8d3accd4306" providerId="ADAL" clId="{135D5153-CC54-4864-B6FF-AF85AD5374B7}" dt="2023-06-17T15:07:51.568" v="1603"/>
          <ac:spMkLst>
            <pc:docMk/>
            <pc:sldMk cId="2138316711" sldId="281"/>
            <ac:spMk id="5" creationId="{960ABC4A-3292-A292-9E40-8CA7F33669A9}"/>
          </ac:spMkLst>
        </pc:spChg>
        <pc:spChg chg="add del mod">
          <ac:chgData name="Lior Lakay" userId="f9f6400b-2c88-442b-a661-a8d3accd4306" providerId="ADAL" clId="{135D5153-CC54-4864-B6FF-AF85AD5374B7}" dt="2023-06-17T15:07:51.568" v="1603"/>
          <ac:spMkLst>
            <pc:docMk/>
            <pc:sldMk cId="2138316711" sldId="281"/>
            <ac:spMk id="6" creationId="{9AF4AB5D-4F03-100B-E232-D5EE7797CB1B}"/>
          </ac:spMkLst>
        </pc:spChg>
        <pc:spChg chg="add del mod">
          <ac:chgData name="Lior Lakay" userId="f9f6400b-2c88-442b-a661-a8d3accd4306" providerId="ADAL" clId="{135D5153-CC54-4864-B6FF-AF85AD5374B7}" dt="2023-06-17T15:07:51.568" v="1603"/>
          <ac:spMkLst>
            <pc:docMk/>
            <pc:sldMk cId="2138316711" sldId="281"/>
            <ac:spMk id="7" creationId="{F4C4E7B9-6D20-926B-29C0-3B754200DAA9}"/>
          </ac:spMkLst>
        </pc:spChg>
        <pc:spChg chg="add del mod">
          <ac:chgData name="Lior Lakay" userId="f9f6400b-2c88-442b-a661-a8d3accd4306" providerId="ADAL" clId="{135D5153-CC54-4864-B6FF-AF85AD5374B7}" dt="2023-06-17T15:07:51.568" v="1603"/>
          <ac:spMkLst>
            <pc:docMk/>
            <pc:sldMk cId="2138316711" sldId="281"/>
            <ac:spMk id="8" creationId="{5AF72987-9D42-C3BD-42DC-02BC4ECA85A7}"/>
          </ac:spMkLst>
        </pc:spChg>
        <pc:spChg chg="add del mod">
          <ac:chgData name="Lior Lakay" userId="f9f6400b-2c88-442b-a661-a8d3accd4306" providerId="ADAL" clId="{135D5153-CC54-4864-B6FF-AF85AD5374B7}" dt="2023-06-17T15:07:51.568" v="1603"/>
          <ac:spMkLst>
            <pc:docMk/>
            <pc:sldMk cId="2138316711" sldId="281"/>
            <ac:spMk id="9" creationId="{E5B5C0F8-8615-3A52-6FCC-A14A27CE1B53}"/>
          </ac:spMkLst>
        </pc:spChg>
        <pc:graphicFrameChg chg="add mod">
          <ac:chgData name="Lior Lakay" userId="f9f6400b-2c88-442b-a661-a8d3accd4306" providerId="ADAL" clId="{135D5153-CC54-4864-B6FF-AF85AD5374B7}" dt="2023-06-17T15:10:52.904" v="1659" actId="368"/>
          <ac:graphicFrameMkLst>
            <pc:docMk/>
            <pc:sldMk cId="2138316711" sldId="281"/>
            <ac:graphicFrameMk id="4" creationId="{6D980D9F-A407-A1D2-B31A-3565B8F52D34}"/>
          </ac:graphicFrameMkLst>
        </pc:graphicFrameChg>
        <pc:picChg chg="add del mod">
          <ac:chgData name="Lior Lakay" userId="f9f6400b-2c88-442b-a661-a8d3accd4306" providerId="ADAL" clId="{135D5153-CC54-4864-B6FF-AF85AD5374B7}" dt="2023-06-17T15:07:51.568" v="1603"/>
          <ac:picMkLst>
            <pc:docMk/>
            <pc:sldMk cId="2138316711" sldId="281"/>
            <ac:picMk id="10" creationId="{8DA71F1C-D229-BBD4-4B65-0118384F6600}"/>
          </ac:picMkLst>
        </pc:picChg>
      </pc:sldChg>
      <pc:sldChg chg="addSp delSp modSp new mod">
        <pc:chgData name="Lior Lakay" userId="f9f6400b-2c88-442b-a661-a8d3accd4306" providerId="ADAL" clId="{135D5153-CC54-4864-B6FF-AF85AD5374B7}" dt="2023-06-23T14:30:49.817" v="5013" actId="20577"/>
        <pc:sldMkLst>
          <pc:docMk/>
          <pc:sldMk cId="3867122453" sldId="282"/>
        </pc:sldMkLst>
        <pc:spChg chg="del">
          <ac:chgData name="Lior Lakay" userId="f9f6400b-2c88-442b-a661-a8d3accd4306" providerId="ADAL" clId="{135D5153-CC54-4864-B6FF-AF85AD5374B7}" dt="2023-06-17T15:08:20.335" v="1605" actId="21"/>
          <ac:spMkLst>
            <pc:docMk/>
            <pc:sldMk cId="3867122453" sldId="282"/>
            <ac:spMk id="2" creationId="{07BE52A9-66CF-48CC-5339-A7E99D67ED53}"/>
          </ac:spMkLst>
        </pc:spChg>
        <pc:spChg chg="del">
          <ac:chgData name="Lior Lakay" userId="f9f6400b-2c88-442b-a661-a8d3accd4306" providerId="ADAL" clId="{135D5153-CC54-4864-B6FF-AF85AD5374B7}" dt="2023-06-17T15:08:24.198" v="1606" actId="21"/>
          <ac:spMkLst>
            <pc:docMk/>
            <pc:sldMk cId="3867122453" sldId="282"/>
            <ac:spMk id="3" creationId="{D2E78A35-29F5-9E07-4E76-C9FB6848F7CA}"/>
          </ac:spMkLst>
        </pc:spChg>
        <pc:spChg chg="add del mod">
          <ac:chgData name="Lior Lakay" userId="f9f6400b-2c88-442b-a661-a8d3accd4306" providerId="ADAL" clId="{135D5153-CC54-4864-B6FF-AF85AD5374B7}" dt="2023-06-17T15:08:57.691" v="1638"/>
          <ac:spMkLst>
            <pc:docMk/>
            <pc:sldMk cId="3867122453" sldId="282"/>
            <ac:spMk id="4" creationId="{7BBA0398-EB5E-B6B5-8FD4-61988C646536}"/>
          </ac:spMkLst>
        </pc:spChg>
        <pc:spChg chg="add del mod">
          <ac:chgData name="Lior Lakay" userId="f9f6400b-2c88-442b-a661-a8d3accd4306" providerId="ADAL" clId="{135D5153-CC54-4864-B6FF-AF85AD5374B7}" dt="2023-06-17T15:08:57.691" v="1638"/>
          <ac:spMkLst>
            <pc:docMk/>
            <pc:sldMk cId="3867122453" sldId="282"/>
            <ac:spMk id="5" creationId="{D34A06FA-9E02-D328-4D35-870EC63C7EA6}"/>
          </ac:spMkLst>
        </pc:spChg>
        <pc:spChg chg="add del mod">
          <ac:chgData name="Lior Lakay" userId="f9f6400b-2c88-442b-a661-a8d3accd4306" providerId="ADAL" clId="{135D5153-CC54-4864-B6FF-AF85AD5374B7}" dt="2023-06-17T15:08:57.691" v="1638"/>
          <ac:spMkLst>
            <pc:docMk/>
            <pc:sldMk cId="3867122453" sldId="282"/>
            <ac:spMk id="6" creationId="{E91F3CF8-359A-B8DF-5E99-B800A38B5EF4}"/>
          </ac:spMkLst>
        </pc:spChg>
        <pc:spChg chg="add del mod">
          <ac:chgData name="Lior Lakay" userId="f9f6400b-2c88-442b-a661-a8d3accd4306" providerId="ADAL" clId="{135D5153-CC54-4864-B6FF-AF85AD5374B7}" dt="2023-06-17T15:08:57.691" v="1638"/>
          <ac:spMkLst>
            <pc:docMk/>
            <pc:sldMk cId="3867122453" sldId="282"/>
            <ac:spMk id="7" creationId="{AE4DA8C3-1B8D-E03D-2BDB-2ED10C213A8C}"/>
          </ac:spMkLst>
        </pc:spChg>
        <pc:spChg chg="add del mod">
          <ac:chgData name="Lior Lakay" userId="f9f6400b-2c88-442b-a661-a8d3accd4306" providerId="ADAL" clId="{135D5153-CC54-4864-B6FF-AF85AD5374B7}" dt="2023-06-17T15:08:57.691" v="1638"/>
          <ac:spMkLst>
            <pc:docMk/>
            <pc:sldMk cId="3867122453" sldId="282"/>
            <ac:spMk id="8" creationId="{CCD4570E-29FB-CA1E-D4CF-723B626D4A39}"/>
          </ac:spMkLst>
        </pc:spChg>
        <pc:spChg chg="add mod">
          <ac:chgData name="Lior Lakay" userId="f9f6400b-2c88-442b-a661-a8d3accd4306" providerId="ADAL" clId="{135D5153-CC54-4864-B6FF-AF85AD5374B7}" dt="2023-06-19T20:40:46.711" v="2832" actId="1076"/>
          <ac:spMkLst>
            <pc:docMk/>
            <pc:sldMk cId="3867122453" sldId="282"/>
            <ac:spMk id="10" creationId="{2F91C58A-9265-25D0-A002-48C46133CFE9}"/>
          </ac:spMkLst>
        </pc:spChg>
        <pc:spChg chg="add mod">
          <ac:chgData name="Lior Lakay" userId="f9f6400b-2c88-442b-a661-a8d3accd4306" providerId="ADAL" clId="{135D5153-CC54-4864-B6FF-AF85AD5374B7}" dt="2023-06-23T09:25:21.741" v="3888" actId="14100"/>
          <ac:spMkLst>
            <pc:docMk/>
            <pc:sldMk cId="3867122453" sldId="282"/>
            <ac:spMk id="11" creationId="{6BEBD537-1C63-05D7-1660-C0AA8FC5A833}"/>
          </ac:spMkLst>
        </pc:spChg>
        <pc:spChg chg="add del mod">
          <ac:chgData name="Lior Lakay" userId="f9f6400b-2c88-442b-a661-a8d3accd4306" providerId="ADAL" clId="{135D5153-CC54-4864-B6FF-AF85AD5374B7}" dt="2023-06-17T15:10:43.042" v="1657" actId="21"/>
          <ac:spMkLst>
            <pc:docMk/>
            <pc:sldMk cId="3867122453" sldId="282"/>
            <ac:spMk id="12" creationId="{F7E39C4E-84A1-0B5F-B9E2-379E4FB98709}"/>
          </ac:spMkLst>
        </pc:spChg>
        <pc:spChg chg="add mod">
          <ac:chgData name="Lior Lakay" userId="f9f6400b-2c88-442b-a661-a8d3accd4306" providerId="ADAL" clId="{135D5153-CC54-4864-B6FF-AF85AD5374B7}" dt="2023-06-23T14:30:49.817" v="5013" actId="20577"/>
          <ac:spMkLst>
            <pc:docMk/>
            <pc:sldMk cId="3867122453" sldId="282"/>
            <ac:spMk id="13" creationId="{3D1591EB-D986-7EB2-C353-606C3763F960}"/>
          </ac:spMkLst>
        </pc:spChg>
        <pc:spChg chg="add del mod">
          <ac:chgData name="Lior Lakay" userId="f9f6400b-2c88-442b-a661-a8d3accd4306" providerId="ADAL" clId="{135D5153-CC54-4864-B6FF-AF85AD5374B7}" dt="2023-06-17T15:10:19.142" v="1655" actId="21"/>
          <ac:spMkLst>
            <pc:docMk/>
            <pc:sldMk cId="3867122453" sldId="282"/>
            <ac:spMk id="14" creationId="{FA12311F-808F-8509-3AFE-6C4E4D0156BD}"/>
          </ac:spMkLst>
        </pc:spChg>
        <pc:spChg chg="add del mod">
          <ac:chgData name="Lior Lakay" userId="f9f6400b-2c88-442b-a661-a8d3accd4306" providerId="ADAL" clId="{135D5153-CC54-4864-B6FF-AF85AD5374B7}" dt="2023-06-17T15:10:48.363" v="1658" actId="21"/>
          <ac:spMkLst>
            <pc:docMk/>
            <pc:sldMk cId="3867122453" sldId="282"/>
            <ac:spMk id="17" creationId="{9101376A-2479-969C-4EAC-AC046179349D}"/>
          </ac:spMkLst>
        </pc:spChg>
        <pc:spChg chg="add del mod">
          <ac:chgData name="Lior Lakay" userId="f9f6400b-2c88-442b-a661-a8d3accd4306" providerId="ADAL" clId="{135D5153-CC54-4864-B6FF-AF85AD5374B7}" dt="2023-06-17T15:10:57.247" v="1661"/>
          <ac:spMkLst>
            <pc:docMk/>
            <pc:sldMk cId="3867122453" sldId="282"/>
            <ac:spMk id="18" creationId="{527190E7-6665-2512-F586-937E492304DE}"/>
          </ac:spMkLst>
        </pc:spChg>
        <pc:spChg chg="add del mod">
          <ac:chgData name="Lior Lakay" userId="f9f6400b-2c88-442b-a661-a8d3accd4306" providerId="ADAL" clId="{135D5153-CC54-4864-B6FF-AF85AD5374B7}" dt="2023-06-17T15:10:59.338" v="1664"/>
          <ac:spMkLst>
            <pc:docMk/>
            <pc:sldMk cId="3867122453" sldId="282"/>
            <ac:spMk id="19" creationId="{2CEA147D-9F9F-ACB0-57B7-AD49BDBD4FC2}"/>
          </ac:spMkLst>
        </pc:spChg>
        <pc:spChg chg="add mod">
          <ac:chgData name="Lior Lakay" userId="f9f6400b-2c88-442b-a661-a8d3accd4306" providerId="ADAL" clId="{135D5153-CC54-4864-B6FF-AF85AD5374B7}" dt="2023-06-23T09:30:49.852" v="3907" actId="207"/>
          <ac:spMkLst>
            <pc:docMk/>
            <pc:sldMk cId="3867122453" sldId="282"/>
            <ac:spMk id="27" creationId="{ACA28A53-793B-8E7C-AD4A-96BC0E3505A5}"/>
          </ac:spMkLst>
        </pc:spChg>
        <pc:graphicFrameChg chg="add mod">
          <ac:chgData name="Lior Lakay" userId="f9f6400b-2c88-442b-a661-a8d3accd4306" providerId="ADAL" clId="{135D5153-CC54-4864-B6FF-AF85AD5374B7}" dt="2023-06-23T09:28:54.251" v="3890" actId="1076"/>
          <ac:graphicFrameMkLst>
            <pc:docMk/>
            <pc:sldMk cId="3867122453" sldId="282"/>
            <ac:graphicFrameMk id="20" creationId="{60384F2A-3938-AB99-4802-50A8497D5A88}"/>
          </ac:graphicFrameMkLst>
        </pc:graphicFrameChg>
        <pc:picChg chg="add del mod">
          <ac:chgData name="Lior Lakay" userId="f9f6400b-2c88-442b-a661-a8d3accd4306" providerId="ADAL" clId="{135D5153-CC54-4864-B6FF-AF85AD5374B7}" dt="2023-06-17T15:08:57.691" v="1638"/>
          <ac:picMkLst>
            <pc:docMk/>
            <pc:sldMk cId="3867122453" sldId="282"/>
            <ac:picMk id="9" creationId="{4E0F76BE-7694-F42E-18F7-12CFC3B59080}"/>
          </ac:picMkLst>
        </pc:picChg>
        <pc:picChg chg="add del mod">
          <ac:chgData name="Lior Lakay" userId="f9f6400b-2c88-442b-a661-a8d3accd4306" providerId="ADAL" clId="{135D5153-CC54-4864-B6FF-AF85AD5374B7}" dt="2023-06-17T15:15:58.908" v="1731" actId="478"/>
          <ac:picMkLst>
            <pc:docMk/>
            <pc:sldMk cId="3867122453" sldId="282"/>
            <ac:picMk id="15" creationId="{6278197D-4997-7D4C-3B27-F8D43F3BCBA2}"/>
          </ac:picMkLst>
        </pc:picChg>
        <pc:picChg chg="add mod">
          <ac:chgData name="Lior Lakay" userId="f9f6400b-2c88-442b-a661-a8d3accd4306" providerId="ADAL" clId="{135D5153-CC54-4864-B6FF-AF85AD5374B7}" dt="2023-06-17T15:17:06.383" v="1742" actId="14100"/>
          <ac:picMkLst>
            <pc:docMk/>
            <pc:sldMk cId="3867122453" sldId="282"/>
            <ac:picMk id="22" creationId="{F9FAED94-5729-E447-DF46-F097DC845710}"/>
          </ac:picMkLst>
        </pc:picChg>
        <pc:picChg chg="add mod">
          <ac:chgData name="Lior Lakay" userId="f9f6400b-2c88-442b-a661-a8d3accd4306" providerId="ADAL" clId="{135D5153-CC54-4864-B6FF-AF85AD5374B7}" dt="2023-06-23T09:29:08.172" v="3893" actId="14100"/>
          <ac:picMkLst>
            <pc:docMk/>
            <pc:sldMk cId="3867122453" sldId="282"/>
            <ac:picMk id="24" creationId="{AFEB3BA7-0A67-060F-9AB0-EBE5B03FF475}"/>
          </ac:picMkLst>
        </pc:picChg>
        <pc:picChg chg="add mod">
          <ac:chgData name="Lior Lakay" userId="f9f6400b-2c88-442b-a661-a8d3accd4306" providerId="ADAL" clId="{135D5153-CC54-4864-B6FF-AF85AD5374B7}" dt="2023-06-23T09:29:35.787" v="3901" actId="1076"/>
          <ac:picMkLst>
            <pc:docMk/>
            <pc:sldMk cId="3867122453" sldId="282"/>
            <ac:picMk id="26" creationId="{9DE3BA28-D2C4-DCDD-FB87-9EAF2677242F}"/>
          </ac:picMkLst>
        </pc:picChg>
      </pc:sldChg>
      <pc:sldChg chg="addSp delSp modSp new mod">
        <pc:chgData name="Lior Lakay" userId="f9f6400b-2c88-442b-a661-a8d3accd4306" providerId="ADAL" clId="{135D5153-CC54-4864-B6FF-AF85AD5374B7}" dt="2023-06-23T12:13:14.249" v="4425" actId="1076"/>
        <pc:sldMkLst>
          <pc:docMk/>
          <pc:sldMk cId="838649420" sldId="283"/>
        </pc:sldMkLst>
        <pc:spChg chg="add mod">
          <ac:chgData name="Lior Lakay" userId="f9f6400b-2c88-442b-a661-a8d3accd4306" providerId="ADAL" clId="{135D5153-CC54-4864-B6FF-AF85AD5374B7}" dt="2023-06-19T18:08:50.803" v="2692" actId="1076"/>
          <ac:spMkLst>
            <pc:docMk/>
            <pc:sldMk cId="838649420" sldId="283"/>
            <ac:spMk id="4" creationId="{666D13E6-DDE3-CACC-F897-79637EC018BD}"/>
          </ac:spMkLst>
        </pc:spChg>
        <pc:spChg chg="add mod">
          <ac:chgData name="Lior Lakay" userId="f9f6400b-2c88-442b-a661-a8d3accd4306" providerId="ADAL" clId="{135D5153-CC54-4864-B6FF-AF85AD5374B7}" dt="2023-06-19T18:08:49.117" v="2691" actId="14100"/>
          <ac:spMkLst>
            <pc:docMk/>
            <pc:sldMk cId="838649420" sldId="283"/>
            <ac:spMk id="5" creationId="{6EB40D85-FE81-04E5-D037-C9C77FA1C0C2}"/>
          </ac:spMkLst>
        </pc:spChg>
        <pc:spChg chg="add del mod">
          <ac:chgData name="Lior Lakay" userId="f9f6400b-2c88-442b-a661-a8d3accd4306" providerId="ADAL" clId="{135D5153-CC54-4864-B6FF-AF85AD5374B7}" dt="2023-06-19T18:08:41.068" v="2689" actId="21"/>
          <ac:spMkLst>
            <pc:docMk/>
            <pc:sldMk cId="838649420" sldId="283"/>
            <ac:spMk id="6" creationId="{73917665-CF39-50C8-AA18-B56357BF53EA}"/>
          </ac:spMkLst>
        </pc:spChg>
        <pc:spChg chg="add del mod">
          <ac:chgData name="Lior Lakay" userId="f9f6400b-2c88-442b-a661-a8d3accd4306" providerId="ADAL" clId="{135D5153-CC54-4864-B6FF-AF85AD5374B7}" dt="2023-06-23T08:46:03.233" v="3483" actId="21"/>
          <ac:spMkLst>
            <pc:docMk/>
            <pc:sldMk cId="838649420" sldId="283"/>
            <ac:spMk id="7" creationId="{497551C2-DF9D-42AE-5AB5-3853C31CEB53}"/>
          </ac:spMkLst>
        </pc:spChg>
        <pc:spChg chg="add mod">
          <ac:chgData name="Lior Lakay" userId="f9f6400b-2c88-442b-a661-a8d3accd4306" providerId="ADAL" clId="{135D5153-CC54-4864-B6FF-AF85AD5374B7}" dt="2023-06-23T08:46:09.935" v="3484" actId="1076"/>
          <ac:spMkLst>
            <pc:docMk/>
            <pc:sldMk cId="838649420" sldId="283"/>
            <ac:spMk id="8" creationId="{BB9678EB-698A-88BA-ECAC-BC2B2E9DAE1B}"/>
          </ac:spMkLst>
        </pc:spChg>
        <pc:spChg chg="add mod">
          <ac:chgData name="Lior Lakay" userId="f9f6400b-2c88-442b-a661-a8d3accd4306" providerId="ADAL" clId="{135D5153-CC54-4864-B6FF-AF85AD5374B7}" dt="2023-06-23T12:13:09.877" v="4424" actId="20577"/>
          <ac:spMkLst>
            <pc:docMk/>
            <pc:sldMk cId="838649420" sldId="283"/>
            <ac:spMk id="10" creationId="{A87D98D7-820B-D859-56C3-3AF9F6732002}"/>
          </ac:spMkLst>
        </pc:spChg>
        <pc:spChg chg="add mod">
          <ac:chgData name="Lior Lakay" userId="f9f6400b-2c88-442b-a661-a8d3accd4306" providerId="ADAL" clId="{135D5153-CC54-4864-B6FF-AF85AD5374B7}" dt="2023-06-23T12:12:32.003" v="4419" actId="1076"/>
          <ac:spMkLst>
            <pc:docMk/>
            <pc:sldMk cId="838649420" sldId="283"/>
            <ac:spMk id="15" creationId="{BA422274-29FD-04BA-E839-F275361A8F3E}"/>
          </ac:spMkLst>
        </pc:spChg>
        <pc:picChg chg="add del mod">
          <ac:chgData name="Lior Lakay" userId="f9f6400b-2c88-442b-a661-a8d3accd4306" providerId="ADAL" clId="{135D5153-CC54-4864-B6FF-AF85AD5374B7}" dt="2023-06-17T15:38:06.690" v="2055" actId="478"/>
          <ac:picMkLst>
            <pc:docMk/>
            <pc:sldMk cId="838649420" sldId="283"/>
            <ac:picMk id="9" creationId="{15647DC7-103C-A722-0534-E1A85FD85E59}"/>
          </ac:picMkLst>
        </pc:picChg>
        <pc:picChg chg="add del mod">
          <ac:chgData name="Lior Lakay" userId="f9f6400b-2c88-442b-a661-a8d3accd4306" providerId="ADAL" clId="{135D5153-CC54-4864-B6FF-AF85AD5374B7}" dt="2023-06-23T08:24:23.727" v="2974" actId="478"/>
          <ac:picMkLst>
            <pc:docMk/>
            <pc:sldMk cId="838649420" sldId="283"/>
            <ac:picMk id="12" creationId="{9EA65D37-957E-6CF4-7E04-A097416CF5DC}"/>
          </ac:picMkLst>
        </pc:picChg>
        <pc:picChg chg="add mod">
          <ac:chgData name="Lior Lakay" userId="f9f6400b-2c88-442b-a661-a8d3accd4306" providerId="ADAL" clId="{135D5153-CC54-4864-B6FF-AF85AD5374B7}" dt="2023-06-23T12:07:01.113" v="4183" actId="1076"/>
          <ac:picMkLst>
            <pc:docMk/>
            <pc:sldMk cId="838649420" sldId="283"/>
            <ac:picMk id="14" creationId="{61BEA269-D3E7-904F-D5AC-4F8019ABAD9A}"/>
          </ac:picMkLst>
        </pc:picChg>
        <pc:picChg chg="add mod">
          <ac:chgData name="Lior Lakay" userId="f9f6400b-2c88-442b-a661-a8d3accd4306" providerId="ADAL" clId="{135D5153-CC54-4864-B6FF-AF85AD5374B7}" dt="2023-06-23T12:12:05.519" v="4413" actId="1076"/>
          <ac:picMkLst>
            <pc:docMk/>
            <pc:sldMk cId="838649420" sldId="283"/>
            <ac:picMk id="17" creationId="{2ED0590A-A2E9-CD09-E273-A468527F5988}"/>
          </ac:picMkLst>
        </pc:picChg>
        <pc:picChg chg="add mod">
          <ac:chgData name="Lior Lakay" userId="f9f6400b-2c88-442b-a661-a8d3accd4306" providerId="ADAL" clId="{135D5153-CC54-4864-B6FF-AF85AD5374B7}" dt="2023-06-23T12:13:14.249" v="4425" actId="1076"/>
          <ac:picMkLst>
            <pc:docMk/>
            <pc:sldMk cId="838649420" sldId="283"/>
            <ac:picMk id="19" creationId="{E4E8F71B-5451-8310-8487-B0A213A5AA4D}"/>
          </ac:picMkLst>
        </pc:picChg>
      </pc:sldChg>
      <pc:sldChg chg="addSp delSp modSp new mod">
        <pc:chgData name="Lior Lakay" userId="f9f6400b-2c88-442b-a661-a8d3accd4306" providerId="ADAL" clId="{135D5153-CC54-4864-B6FF-AF85AD5374B7}" dt="2023-06-23T12:42:12.519" v="4991" actId="20577"/>
        <pc:sldMkLst>
          <pc:docMk/>
          <pc:sldMk cId="3010522267" sldId="284"/>
        </pc:sldMkLst>
        <pc:spChg chg="add mod">
          <ac:chgData name="Lior Lakay" userId="f9f6400b-2c88-442b-a661-a8d3accd4306" providerId="ADAL" clId="{135D5153-CC54-4864-B6FF-AF85AD5374B7}" dt="2023-06-17T15:46:16.939" v="2082" actId="14100"/>
          <ac:spMkLst>
            <pc:docMk/>
            <pc:sldMk cId="3010522267" sldId="284"/>
            <ac:spMk id="4" creationId="{4CB28F9B-07BF-A91C-177B-D032097258BC}"/>
          </ac:spMkLst>
        </pc:spChg>
        <pc:spChg chg="add mod">
          <ac:chgData name="Lior Lakay" userId="f9f6400b-2c88-442b-a661-a8d3accd4306" providerId="ADAL" clId="{135D5153-CC54-4864-B6FF-AF85AD5374B7}" dt="2023-06-17T15:46:10.366" v="2081" actId="14100"/>
          <ac:spMkLst>
            <pc:docMk/>
            <pc:sldMk cId="3010522267" sldId="284"/>
            <ac:spMk id="5" creationId="{9D8F34AA-836C-C277-56E9-610C7E984F59}"/>
          </ac:spMkLst>
        </pc:spChg>
        <pc:spChg chg="add del mod">
          <ac:chgData name="Lior Lakay" userId="f9f6400b-2c88-442b-a661-a8d3accd4306" providerId="ADAL" clId="{135D5153-CC54-4864-B6FF-AF85AD5374B7}" dt="2023-06-17T15:45:45.217" v="2076" actId="21"/>
          <ac:spMkLst>
            <pc:docMk/>
            <pc:sldMk cId="3010522267" sldId="284"/>
            <ac:spMk id="6" creationId="{929B803B-316C-1053-95F7-D73BF886A7A5}"/>
          </ac:spMkLst>
        </pc:spChg>
        <pc:spChg chg="add mod">
          <ac:chgData name="Lior Lakay" userId="f9f6400b-2c88-442b-a661-a8d3accd4306" providerId="ADAL" clId="{135D5153-CC54-4864-B6FF-AF85AD5374B7}" dt="2023-06-17T15:45:58.414" v="2078" actId="1076"/>
          <ac:spMkLst>
            <pc:docMk/>
            <pc:sldMk cId="3010522267" sldId="284"/>
            <ac:spMk id="7" creationId="{A69F9034-7A4F-5DEC-0104-1227B99558BE}"/>
          </ac:spMkLst>
        </pc:spChg>
        <pc:spChg chg="add del mod">
          <ac:chgData name="Lior Lakay" userId="f9f6400b-2c88-442b-a661-a8d3accd4306" providerId="ADAL" clId="{135D5153-CC54-4864-B6FF-AF85AD5374B7}" dt="2023-06-17T15:45:41.115" v="2075" actId="21"/>
          <ac:spMkLst>
            <pc:docMk/>
            <pc:sldMk cId="3010522267" sldId="284"/>
            <ac:spMk id="8" creationId="{1B9EDCC2-5204-CDF9-6F90-CB7A8A306973}"/>
          </ac:spMkLst>
        </pc:spChg>
        <pc:spChg chg="add mod">
          <ac:chgData name="Lior Lakay" userId="f9f6400b-2c88-442b-a661-a8d3accd4306" providerId="ADAL" clId="{135D5153-CC54-4864-B6FF-AF85AD5374B7}" dt="2023-06-23T12:42:12.519" v="4991" actId="20577"/>
          <ac:spMkLst>
            <pc:docMk/>
            <pc:sldMk cId="3010522267" sldId="284"/>
            <ac:spMk id="10" creationId="{7A9EF7BF-49BF-37EA-388A-BA94FD8CF656}"/>
          </ac:spMkLst>
        </pc:spChg>
        <pc:picChg chg="add del mod">
          <ac:chgData name="Lior Lakay" userId="f9f6400b-2c88-442b-a661-a8d3accd4306" providerId="ADAL" clId="{135D5153-CC54-4864-B6FF-AF85AD5374B7}" dt="2023-06-17T15:43:37.267" v="2061" actId="478"/>
          <ac:picMkLst>
            <pc:docMk/>
            <pc:sldMk cId="3010522267" sldId="284"/>
            <ac:picMk id="9" creationId="{87AC15D8-F2DA-3CFD-E960-860FFB5C35E4}"/>
          </ac:picMkLst>
        </pc:picChg>
        <pc:picChg chg="add del mod">
          <ac:chgData name="Lior Lakay" userId="f9f6400b-2c88-442b-a661-a8d3accd4306" providerId="ADAL" clId="{135D5153-CC54-4864-B6FF-AF85AD5374B7}" dt="2023-06-23T12:27:54.742" v="4776" actId="478"/>
          <ac:picMkLst>
            <pc:docMk/>
            <pc:sldMk cId="3010522267" sldId="284"/>
            <ac:picMk id="12" creationId="{C3799A11-FD0D-F6DD-C9B9-AFC1E9FE4027}"/>
          </ac:picMkLst>
        </pc:picChg>
      </pc:sldChg>
      <pc:sldChg chg="addSp modSp new mod">
        <pc:chgData name="Lior Lakay" userId="f9f6400b-2c88-442b-a661-a8d3accd4306" providerId="ADAL" clId="{135D5153-CC54-4864-B6FF-AF85AD5374B7}" dt="2023-06-19T18:40:35.197" v="2698" actId="1076"/>
        <pc:sldMkLst>
          <pc:docMk/>
          <pc:sldMk cId="677134502" sldId="285"/>
        </pc:sldMkLst>
        <pc:spChg chg="add mod">
          <ac:chgData name="Lior Lakay" userId="f9f6400b-2c88-442b-a661-a8d3accd4306" providerId="ADAL" clId="{135D5153-CC54-4864-B6FF-AF85AD5374B7}" dt="2023-06-19T18:40:35.197" v="2698" actId="1076"/>
          <ac:spMkLst>
            <pc:docMk/>
            <pc:sldMk cId="677134502" sldId="285"/>
            <ac:spMk id="3" creationId="{AE839D49-49EE-7195-78FE-2A0E1BD6AE2E}"/>
          </ac:spMkLst>
        </pc:spChg>
      </pc:sldChg>
      <pc:sldChg chg="addSp delSp modSp new mod">
        <pc:chgData name="Lior Lakay" userId="f9f6400b-2c88-442b-a661-a8d3accd4306" providerId="ADAL" clId="{135D5153-CC54-4864-B6FF-AF85AD5374B7}" dt="2023-06-23T12:34:20.231" v="4894" actId="1076"/>
        <pc:sldMkLst>
          <pc:docMk/>
          <pc:sldMk cId="1643300199" sldId="286"/>
        </pc:sldMkLst>
        <pc:spChg chg="del mod">
          <ac:chgData name="Lior Lakay" userId="f9f6400b-2c88-442b-a661-a8d3accd4306" providerId="ADAL" clId="{135D5153-CC54-4864-B6FF-AF85AD5374B7}" dt="2023-06-21T16:06:23.098" v="2857" actId="21"/>
          <ac:spMkLst>
            <pc:docMk/>
            <pc:sldMk cId="1643300199" sldId="286"/>
            <ac:spMk id="2" creationId="{4F6C0DB9-072A-6C3A-3E3D-866BA03CE66F}"/>
          </ac:spMkLst>
        </pc:spChg>
        <pc:spChg chg="del">
          <ac:chgData name="Lior Lakay" userId="f9f6400b-2c88-442b-a661-a8d3accd4306" providerId="ADAL" clId="{135D5153-CC54-4864-B6FF-AF85AD5374B7}" dt="2023-06-21T16:06:17.185" v="2855" actId="21"/>
          <ac:spMkLst>
            <pc:docMk/>
            <pc:sldMk cId="1643300199" sldId="286"/>
            <ac:spMk id="3" creationId="{5FB54F27-FC83-91E2-6800-B6525C7092BF}"/>
          </ac:spMkLst>
        </pc:spChg>
        <pc:spChg chg="add del mod">
          <ac:chgData name="Lior Lakay" userId="f9f6400b-2c88-442b-a661-a8d3accd4306" providerId="ADAL" clId="{135D5153-CC54-4864-B6FF-AF85AD5374B7}" dt="2023-06-21T16:06:53.343" v="2859"/>
          <ac:spMkLst>
            <pc:docMk/>
            <pc:sldMk cId="1643300199" sldId="286"/>
            <ac:spMk id="4" creationId="{0A83BBA9-36E6-F60E-20F2-E979493F8324}"/>
          </ac:spMkLst>
        </pc:spChg>
        <pc:spChg chg="add mod">
          <ac:chgData name="Lior Lakay" userId="f9f6400b-2c88-442b-a661-a8d3accd4306" providerId="ADAL" clId="{135D5153-CC54-4864-B6FF-AF85AD5374B7}" dt="2023-06-21T16:06:58.599" v="2860"/>
          <ac:spMkLst>
            <pc:docMk/>
            <pc:sldMk cId="1643300199" sldId="286"/>
            <ac:spMk id="5" creationId="{1EFC3107-1468-E189-41AF-3B11F430F549}"/>
          </ac:spMkLst>
        </pc:spChg>
        <pc:spChg chg="add mod">
          <ac:chgData name="Lior Lakay" userId="f9f6400b-2c88-442b-a661-a8d3accd4306" providerId="ADAL" clId="{135D5153-CC54-4864-B6FF-AF85AD5374B7}" dt="2023-06-23T08:46:26.830" v="3486" actId="1076"/>
          <ac:spMkLst>
            <pc:docMk/>
            <pc:sldMk cId="1643300199" sldId="286"/>
            <ac:spMk id="6" creationId="{4CB77FA4-EC4C-6600-1D88-E37FA86A0CA1}"/>
          </ac:spMkLst>
        </pc:spChg>
        <pc:spChg chg="add del mod">
          <ac:chgData name="Lior Lakay" userId="f9f6400b-2c88-442b-a661-a8d3accd4306" providerId="ADAL" clId="{135D5153-CC54-4864-B6FF-AF85AD5374B7}" dt="2023-06-21T16:07:05.614" v="2863"/>
          <ac:spMkLst>
            <pc:docMk/>
            <pc:sldMk cId="1643300199" sldId="286"/>
            <ac:spMk id="7" creationId="{A642527A-90BA-F171-1572-937000737963}"/>
          </ac:spMkLst>
        </pc:spChg>
        <pc:spChg chg="add mod">
          <ac:chgData name="Lior Lakay" userId="f9f6400b-2c88-442b-a661-a8d3accd4306" providerId="ADAL" clId="{135D5153-CC54-4864-B6FF-AF85AD5374B7}" dt="2023-06-23T12:34:20.231" v="4894" actId="1076"/>
          <ac:spMkLst>
            <pc:docMk/>
            <pc:sldMk cId="1643300199" sldId="286"/>
            <ac:spMk id="8" creationId="{B5DAF203-1610-D58D-F9CA-0AB10BF4ECEB}"/>
          </ac:spMkLst>
        </pc:spChg>
        <pc:spChg chg="add mod">
          <ac:chgData name="Lior Lakay" userId="f9f6400b-2c88-442b-a661-a8d3accd4306" providerId="ADAL" clId="{135D5153-CC54-4864-B6FF-AF85AD5374B7}" dt="2023-06-23T12:22:26.985" v="4658" actId="20577"/>
          <ac:spMkLst>
            <pc:docMk/>
            <pc:sldMk cId="1643300199" sldId="286"/>
            <ac:spMk id="13" creationId="{4681DA20-5819-5F12-639E-2EA83E4452C7}"/>
          </ac:spMkLst>
        </pc:spChg>
        <pc:spChg chg="add del mod">
          <ac:chgData name="Lior Lakay" userId="f9f6400b-2c88-442b-a661-a8d3accd4306" providerId="ADAL" clId="{135D5153-CC54-4864-B6FF-AF85AD5374B7}" dt="2023-06-23T08:44:32.945" v="3473" actId="478"/>
          <ac:spMkLst>
            <pc:docMk/>
            <pc:sldMk cId="1643300199" sldId="286"/>
            <ac:spMk id="14" creationId="{69297EE6-04C8-77F7-A8B2-A6CA686EFE1E}"/>
          </ac:spMkLst>
        </pc:spChg>
        <pc:picChg chg="add del mod">
          <ac:chgData name="Lior Lakay" userId="f9f6400b-2c88-442b-a661-a8d3accd4306" providerId="ADAL" clId="{135D5153-CC54-4864-B6FF-AF85AD5374B7}" dt="2023-06-21T16:13:58.805" v="2871" actId="478"/>
          <ac:picMkLst>
            <pc:docMk/>
            <pc:sldMk cId="1643300199" sldId="286"/>
            <ac:picMk id="10" creationId="{BFE0F8FB-5AC4-3CD5-A21A-6774776A88DA}"/>
          </ac:picMkLst>
        </pc:picChg>
        <pc:picChg chg="add mod">
          <ac:chgData name="Lior Lakay" userId="f9f6400b-2c88-442b-a661-a8d3accd4306" providerId="ADAL" clId="{135D5153-CC54-4864-B6FF-AF85AD5374B7}" dt="2023-06-23T08:33:09.408" v="3188" actId="14100"/>
          <ac:picMkLst>
            <pc:docMk/>
            <pc:sldMk cId="1643300199" sldId="286"/>
            <ac:picMk id="12" creationId="{9AEFE753-74A6-C995-4296-85E35AF76CEC}"/>
          </ac:picMkLst>
        </pc:picChg>
        <pc:picChg chg="add mod">
          <ac:chgData name="Lior Lakay" userId="f9f6400b-2c88-442b-a661-a8d3accd4306" providerId="ADAL" clId="{135D5153-CC54-4864-B6FF-AF85AD5374B7}" dt="2023-06-23T12:24:30.519" v="4665" actId="14100"/>
          <ac:picMkLst>
            <pc:docMk/>
            <pc:sldMk cId="1643300199" sldId="286"/>
            <ac:picMk id="16" creationId="{E36288C0-E221-C070-D8A2-888DECD70594}"/>
          </ac:picMkLst>
        </pc:picChg>
      </pc:sldChg>
      <pc:sldChg chg="addSp delSp modSp new mod">
        <pc:chgData name="Lior Lakay" userId="f9f6400b-2c88-442b-a661-a8d3accd4306" providerId="ADAL" clId="{135D5153-CC54-4864-B6FF-AF85AD5374B7}" dt="2023-06-23T14:30:59.182" v="5015" actId="20577"/>
        <pc:sldMkLst>
          <pc:docMk/>
          <pc:sldMk cId="2507830773" sldId="287"/>
        </pc:sldMkLst>
        <pc:spChg chg="del">
          <ac:chgData name="Lior Lakay" userId="f9f6400b-2c88-442b-a661-a8d3accd4306" providerId="ADAL" clId="{135D5153-CC54-4864-B6FF-AF85AD5374B7}" dt="2023-06-23T08:45:36.052" v="3478" actId="21"/>
          <ac:spMkLst>
            <pc:docMk/>
            <pc:sldMk cId="2507830773" sldId="287"/>
            <ac:spMk id="2" creationId="{0F72C6B6-A609-27A7-77F5-C13F1DEA88E7}"/>
          </ac:spMkLst>
        </pc:spChg>
        <pc:spChg chg="del">
          <ac:chgData name="Lior Lakay" userId="f9f6400b-2c88-442b-a661-a8d3accd4306" providerId="ADAL" clId="{135D5153-CC54-4864-B6FF-AF85AD5374B7}" dt="2023-06-23T08:45:39.121" v="3479" actId="21"/>
          <ac:spMkLst>
            <pc:docMk/>
            <pc:sldMk cId="2507830773" sldId="287"/>
            <ac:spMk id="3" creationId="{113F4975-0521-F38A-4D17-5327471DC371}"/>
          </ac:spMkLst>
        </pc:spChg>
        <pc:spChg chg="add mod">
          <ac:chgData name="Lior Lakay" userId="f9f6400b-2c88-442b-a661-a8d3accd4306" providerId="ADAL" clId="{135D5153-CC54-4864-B6FF-AF85AD5374B7}" dt="2023-06-23T12:05:20.913" v="4172" actId="14100"/>
          <ac:spMkLst>
            <pc:docMk/>
            <pc:sldMk cId="2507830773" sldId="287"/>
            <ac:spMk id="4" creationId="{1B8EA900-8C91-818A-CC15-D62F4CBACC3C}"/>
          </ac:spMkLst>
        </pc:spChg>
        <pc:spChg chg="add mod">
          <ac:chgData name="Lior Lakay" userId="f9f6400b-2c88-442b-a661-a8d3accd4306" providerId="ADAL" clId="{135D5153-CC54-4864-B6FF-AF85AD5374B7}" dt="2023-06-23T14:30:59.182" v="5015" actId="20577"/>
          <ac:spMkLst>
            <pc:docMk/>
            <pc:sldMk cId="2507830773" sldId="287"/>
            <ac:spMk id="5" creationId="{4F32AD14-1C6B-A400-B80E-6DD509AAEA7F}"/>
          </ac:spMkLst>
        </pc:spChg>
        <pc:spChg chg="add del mod">
          <ac:chgData name="Lior Lakay" userId="f9f6400b-2c88-442b-a661-a8d3accd4306" providerId="ADAL" clId="{135D5153-CC54-4864-B6FF-AF85AD5374B7}" dt="2023-06-23T12:05:45.420" v="4178" actId="20577"/>
          <ac:spMkLst>
            <pc:docMk/>
            <pc:sldMk cId="2507830773" sldId="287"/>
            <ac:spMk id="6" creationId="{59A054C7-7442-914A-9785-0BE8217B7B1E}"/>
          </ac:spMkLst>
        </pc:spChg>
        <pc:spChg chg="add del mod">
          <ac:chgData name="Lior Lakay" userId="f9f6400b-2c88-442b-a661-a8d3accd4306" providerId="ADAL" clId="{135D5153-CC54-4864-B6FF-AF85AD5374B7}" dt="2023-06-23T12:03:17.814" v="4023"/>
          <ac:spMkLst>
            <pc:docMk/>
            <pc:sldMk cId="2507830773" sldId="287"/>
            <ac:spMk id="7" creationId="{FFA3A547-2E5F-AA3C-42DA-1F71A4497D1D}"/>
          </ac:spMkLst>
        </pc:spChg>
        <pc:spChg chg="add mod">
          <ac:chgData name="Lior Lakay" userId="f9f6400b-2c88-442b-a661-a8d3accd4306" providerId="ADAL" clId="{135D5153-CC54-4864-B6FF-AF85AD5374B7}" dt="2023-06-23T12:08:06.229" v="4187" actId="404"/>
          <ac:spMkLst>
            <pc:docMk/>
            <pc:sldMk cId="2507830773" sldId="287"/>
            <ac:spMk id="8" creationId="{7FF1FEF6-E7A5-115C-0674-CF1874379312}"/>
          </ac:spMkLst>
        </pc:spChg>
        <pc:spChg chg="add mod">
          <ac:chgData name="Lior Lakay" userId="f9f6400b-2c88-442b-a661-a8d3accd4306" providerId="ADAL" clId="{135D5153-CC54-4864-B6FF-AF85AD5374B7}" dt="2023-06-23T12:08:01.549" v="4186" actId="404"/>
          <ac:spMkLst>
            <pc:docMk/>
            <pc:sldMk cId="2507830773" sldId="287"/>
            <ac:spMk id="9" creationId="{11F0802A-7F22-569E-9931-2EDAAA0CF54C}"/>
          </ac:spMkLst>
        </pc:spChg>
        <pc:picChg chg="add mod">
          <ac:chgData name="Lior Lakay" userId="f9f6400b-2c88-442b-a661-a8d3accd4306" providerId="ADAL" clId="{135D5153-CC54-4864-B6FF-AF85AD5374B7}" dt="2023-06-23T12:05:52.690" v="4180" actId="1076"/>
          <ac:picMkLst>
            <pc:docMk/>
            <pc:sldMk cId="2507830773" sldId="287"/>
            <ac:picMk id="10" creationId="{A4285602-7FA3-66A0-5DC5-88F7FC50BC6B}"/>
          </ac:picMkLst>
        </pc:picChg>
      </pc:sldChg>
      <pc:sldChg chg="addSp delSp modSp new mod">
        <pc:chgData name="Lior Lakay" userId="f9f6400b-2c88-442b-a661-a8d3accd4306" providerId="ADAL" clId="{135D5153-CC54-4864-B6FF-AF85AD5374B7}" dt="2023-06-23T12:49:53.249" v="5011" actId="313"/>
        <pc:sldMkLst>
          <pc:docMk/>
          <pc:sldMk cId="2261185854" sldId="288"/>
        </pc:sldMkLst>
        <pc:spChg chg="del">
          <ac:chgData name="Lior Lakay" userId="f9f6400b-2c88-442b-a661-a8d3accd4306" providerId="ADAL" clId="{135D5153-CC54-4864-B6FF-AF85AD5374B7}" dt="2023-06-23T08:46:49.085" v="3489" actId="21"/>
          <ac:spMkLst>
            <pc:docMk/>
            <pc:sldMk cId="2261185854" sldId="288"/>
            <ac:spMk id="2" creationId="{F06155EA-C510-A7A3-8BDD-A1AEC4F3A2F7}"/>
          </ac:spMkLst>
        </pc:spChg>
        <pc:spChg chg="del">
          <ac:chgData name="Lior Lakay" userId="f9f6400b-2c88-442b-a661-a8d3accd4306" providerId="ADAL" clId="{135D5153-CC54-4864-B6FF-AF85AD5374B7}" dt="2023-06-23T08:46:52.248" v="3490" actId="21"/>
          <ac:spMkLst>
            <pc:docMk/>
            <pc:sldMk cId="2261185854" sldId="288"/>
            <ac:spMk id="3" creationId="{5AF19B77-4363-7A04-FAED-2AC4EDDB6820}"/>
          </ac:spMkLst>
        </pc:spChg>
        <pc:spChg chg="add mod">
          <ac:chgData name="Lior Lakay" userId="f9f6400b-2c88-442b-a661-a8d3accd4306" providerId="ADAL" clId="{135D5153-CC54-4864-B6FF-AF85AD5374B7}" dt="2023-06-23T08:46:58.375" v="3491"/>
          <ac:spMkLst>
            <pc:docMk/>
            <pc:sldMk cId="2261185854" sldId="288"/>
            <ac:spMk id="4" creationId="{7F12DFC5-F053-432A-CA97-C2ACC8941C1A}"/>
          </ac:spMkLst>
        </pc:spChg>
        <pc:spChg chg="add mod">
          <ac:chgData name="Lior Lakay" userId="f9f6400b-2c88-442b-a661-a8d3accd4306" providerId="ADAL" clId="{135D5153-CC54-4864-B6FF-AF85AD5374B7}" dt="2023-06-23T12:49:53.249" v="5011" actId="313"/>
          <ac:spMkLst>
            <pc:docMk/>
            <pc:sldMk cId="2261185854" sldId="288"/>
            <ac:spMk id="5" creationId="{DFBB1184-B79D-9746-9BFD-11225A0461DE}"/>
          </ac:spMkLst>
        </pc:spChg>
        <pc:picChg chg="add del mod">
          <ac:chgData name="Lior Lakay" userId="f9f6400b-2c88-442b-a661-a8d3accd4306" providerId="ADAL" clId="{135D5153-CC54-4864-B6FF-AF85AD5374B7}" dt="2023-06-23T09:37:42.960" v="3962" actId="478"/>
          <ac:picMkLst>
            <pc:docMk/>
            <pc:sldMk cId="2261185854" sldId="288"/>
            <ac:picMk id="7" creationId="{27BDA0E4-75B4-5129-C52B-D4A7AFBF3B94}"/>
          </ac:picMkLst>
        </pc:picChg>
        <pc:picChg chg="add mod">
          <ac:chgData name="Lior Lakay" userId="f9f6400b-2c88-442b-a661-a8d3accd4306" providerId="ADAL" clId="{135D5153-CC54-4864-B6FF-AF85AD5374B7}" dt="2023-06-23T09:37:52.403" v="3969" actId="1076"/>
          <ac:picMkLst>
            <pc:docMk/>
            <pc:sldMk cId="2261185854" sldId="288"/>
            <ac:picMk id="9" creationId="{709EBEC1-FF18-191D-6A29-5CDA59AE0760}"/>
          </ac:picMkLst>
        </pc:picChg>
      </pc:sldChg>
      <pc:sldChg chg="addSp delSp modSp new mod">
        <pc:chgData name="Lior Lakay" userId="f9f6400b-2c88-442b-a661-a8d3accd4306" providerId="ADAL" clId="{135D5153-CC54-4864-B6FF-AF85AD5374B7}" dt="2023-06-23T12:44:44.158" v="5010" actId="1076"/>
        <pc:sldMkLst>
          <pc:docMk/>
          <pc:sldMk cId="43206148" sldId="289"/>
        </pc:sldMkLst>
        <pc:spChg chg="del">
          <ac:chgData name="Lior Lakay" userId="f9f6400b-2c88-442b-a661-a8d3accd4306" providerId="ADAL" clId="{135D5153-CC54-4864-B6FF-AF85AD5374B7}" dt="2023-06-23T09:12:27.368" v="3512" actId="21"/>
          <ac:spMkLst>
            <pc:docMk/>
            <pc:sldMk cId="43206148" sldId="289"/>
            <ac:spMk id="2" creationId="{59A86A40-A8AB-41B6-E85C-316033F4E499}"/>
          </ac:spMkLst>
        </pc:spChg>
        <pc:spChg chg="del">
          <ac:chgData name="Lior Lakay" userId="f9f6400b-2c88-442b-a661-a8d3accd4306" providerId="ADAL" clId="{135D5153-CC54-4864-B6FF-AF85AD5374B7}" dt="2023-06-23T09:12:31.230" v="3513" actId="21"/>
          <ac:spMkLst>
            <pc:docMk/>
            <pc:sldMk cId="43206148" sldId="289"/>
            <ac:spMk id="3" creationId="{7870126D-39D7-92D3-31EA-0197CCDF1D57}"/>
          </ac:spMkLst>
        </pc:spChg>
        <pc:spChg chg="add mod">
          <ac:chgData name="Lior Lakay" userId="f9f6400b-2c88-442b-a661-a8d3accd4306" providerId="ADAL" clId="{135D5153-CC54-4864-B6FF-AF85AD5374B7}" dt="2023-06-23T09:19:28.924" v="3777" actId="14100"/>
          <ac:spMkLst>
            <pc:docMk/>
            <pc:sldMk cId="43206148" sldId="289"/>
            <ac:spMk id="4" creationId="{2F94FDF1-0BF4-4FFD-26BC-3F7A084D1533}"/>
          </ac:spMkLst>
        </pc:spChg>
        <pc:spChg chg="add mod">
          <ac:chgData name="Lior Lakay" userId="f9f6400b-2c88-442b-a661-a8d3accd4306" providerId="ADAL" clId="{135D5153-CC54-4864-B6FF-AF85AD5374B7}" dt="2023-06-23T09:20:39.901" v="3819" actId="1076"/>
          <ac:spMkLst>
            <pc:docMk/>
            <pc:sldMk cId="43206148" sldId="289"/>
            <ac:spMk id="5" creationId="{DC52A76A-A384-32B5-9868-81495F7C3903}"/>
          </ac:spMkLst>
        </pc:spChg>
        <pc:spChg chg="add mod">
          <ac:chgData name="Lior Lakay" userId="f9f6400b-2c88-442b-a661-a8d3accd4306" providerId="ADAL" clId="{135D5153-CC54-4864-B6FF-AF85AD5374B7}" dt="2023-06-23T09:19:39.852" v="3780" actId="1076"/>
          <ac:spMkLst>
            <pc:docMk/>
            <pc:sldMk cId="43206148" sldId="289"/>
            <ac:spMk id="6" creationId="{36A3BEA2-66A1-1956-3488-BE4A0D77F9CF}"/>
          </ac:spMkLst>
        </pc:spChg>
        <pc:spChg chg="add mod">
          <ac:chgData name="Lior Lakay" userId="f9f6400b-2c88-442b-a661-a8d3accd4306" providerId="ADAL" clId="{135D5153-CC54-4864-B6FF-AF85AD5374B7}" dt="2023-06-23T09:19:34.069" v="3778" actId="1076"/>
          <ac:spMkLst>
            <pc:docMk/>
            <pc:sldMk cId="43206148" sldId="289"/>
            <ac:spMk id="9" creationId="{2473A502-6388-366B-407E-D121E92A36CA}"/>
          </ac:spMkLst>
        </pc:spChg>
        <pc:picChg chg="add mod">
          <ac:chgData name="Lior Lakay" userId="f9f6400b-2c88-442b-a661-a8d3accd4306" providerId="ADAL" clId="{135D5153-CC54-4864-B6FF-AF85AD5374B7}" dt="2023-06-23T12:44:44.158" v="5010" actId="1076"/>
          <ac:picMkLst>
            <pc:docMk/>
            <pc:sldMk cId="43206148" sldId="289"/>
            <ac:picMk id="8" creationId="{7AF69CF4-766F-35E9-5063-7040C4D05539}"/>
          </ac:picMkLst>
        </pc:picChg>
        <pc:picChg chg="add mod">
          <ac:chgData name="Lior Lakay" userId="f9f6400b-2c88-442b-a661-a8d3accd4306" providerId="ADAL" clId="{135D5153-CC54-4864-B6FF-AF85AD5374B7}" dt="2023-06-23T12:44:28.502" v="5008" actId="14100"/>
          <ac:picMkLst>
            <pc:docMk/>
            <pc:sldMk cId="43206148" sldId="289"/>
            <ac:picMk id="11" creationId="{437944B7-6C2D-3A73-341D-0A3760509868}"/>
          </ac:picMkLst>
        </pc:picChg>
      </pc:sldChg>
      <pc:sldChg chg="addSp delSp modSp new mod">
        <pc:chgData name="Lior Lakay" userId="f9f6400b-2c88-442b-a661-a8d3accd4306" providerId="ADAL" clId="{135D5153-CC54-4864-B6FF-AF85AD5374B7}" dt="2023-06-23T17:21:19.264" v="5022" actId="14100"/>
        <pc:sldMkLst>
          <pc:docMk/>
          <pc:sldMk cId="3319891792" sldId="290"/>
        </pc:sldMkLst>
        <pc:spChg chg="del">
          <ac:chgData name="Lior Lakay" userId="f9f6400b-2c88-442b-a661-a8d3accd4306" providerId="ADAL" clId="{135D5153-CC54-4864-B6FF-AF85AD5374B7}" dt="2023-06-23T09:38:05.372" v="3971" actId="21"/>
          <ac:spMkLst>
            <pc:docMk/>
            <pc:sldMk cId="3319891792" sldId="290"/>
            <ac:spMk id="2" creationId="{BD0123F2-3916-F081-E1F9-E8E1FA00DC21}"/>
          </ac:spMkLst>
        </pc:spChg>
        <pc:spChg chg="del">
          <ac:chgData name="Lior Lakay" userId="f9f6400b-2c88-442b-a661-a8d3accd4306" providerId="ADAL" clId="{135D5153-CC54-4864-B6FF-AF85AD5374B7}" dt="2023-06-23T09:38:07.806" v="3972" actId="21"/>
          <ac:spMkLst>
            <pc:docMk/>
            <pc:sldMk cId="3319891792" sldId="290"/>
            <ac:spMk id="3" creationId="{F0C29832-2C49-3DC2-3E1A-95960EAD184A}"/>
          </ac:spMkLst>
        </pc:spChg>
        <pc:spChg chg="add mod">
          <ac:chgData name="Lior Lakay" userId="f9f6400b-2c88-442b-a661-a8d3accd4306" providerId="ADAL" clId="{135D5153-CC54-4864-B6FF-AF85AD5374B7}" dt="2023-06-23T11:58:46.938" v="3973"/>
          <ac:spMkLst>
            <pc:docMk/>
            <pc:sldMk cId="3319891792" sldId="290"/>
            <ac:spMk id="4" creationId="{8FE3E839-7E73-AAC6-2DC3-78816A903470}"/>
          </ac:spMkLst>
        </pc:spChg>
        <pc:spChg chg="add mod">
          <ac:chgData name="Lior Lakay" userId="f9f6400b-2c88-442b-a661-a8d3accd4306" providerId="ADAL" clId="{135D5153-CC54-4864-B6FF-AF85AD5374B7}" dt="2023-06-23T12:49:58.157" v="5012" actId="313"/>
          <ac:spMkLst>
            <pc:docMk/>
            <pc:sldMk cId="3319891792" sldId="290"/>
            <ac:spMk id="7" creationId="{3B1A4E19-30F4-BCD3-25FA-38DC6FB6AF4B}"/>
          </ac:spMkLst>
        </pc:spChg>
        <pc:spChg chg="add mod">
          <ac:chgData name="Lior Lakay" userId="f9f6400b-2c88-442b-a661-a8d3accd4306" providerId="ADAL" clId="{135D5153-CC54-4864-B6FF-AF85AD5374B7}" dt="2023-06-23T12:02:07.922" v="4008" actId="14100"/>
          <ac:spMkLst>
            <pc:docMk/>
            <pc:sldMk cId="3319891792" sldId="290"/>
            <ac:spMk id="12" creationId="{D48B0229-2FEA-F37D-4F06-6E2032B15BFE}"/>
          </ac:spMkLst>
        </pc:spChg>
        <pc:picChg chg="add mod">
          <ac:chgData name="Lior Lakay" userId="f9f6400b-2c88-442b-a661-a8d3accd4306" providerId="ADAL" clId="{135D5153-CC54-4864-B6FF-AF85AD5374B7}" dt="2023-06-23T17:21:19.264" v="5022" actId="14100"/>
          <ac:picMkLst>
            <pc:docMk/>
            <pc:sldMk cId="3319891792" sldId="290"/>
            <ac:picMk id="3" creationId="{619DA0CC-51A9-0213-B90A-75917C3F2980}"/>
          </ac:picMkLst>
        </pc:picChg>
        <pc:picChg chg="add del mod">
          <ac:chgData name="Lior Lakay" userId="f9f6400b-2c88-442b-a661-a8d3accd4306" providerId="ADAL" clId="{135D5153-CC54-4864-B6FF-AF85AD5374B7}" dt="2023-06-23T12:00:40.251" v="3983" actId="478"/>
          <ac:picMkLst>
            <pc:docMk/>
            <pc:sldMk cId="3319891792" sldId="290"/>
            <ac:picMk id="6" creationId="{A4FAC5E6-2EC1-3479-58E1-B4438C9A7EF9}"/>
          </ac:picMkLst>
        </pc:picChg>
        <pc:picChg chg="add del mod">
          <ac:chgData name="Lior Lakay" userId="f9f6400b-2c88-442b-a661-a8d3accd4306" providerId="ADAL" clId="{135D5153-CC54-4864-B6FF-AF85AD5374B7}" dt="2023-06-23T17:20:22.148" v="5016" actId="478"/>
          <ac:picMkLst>
            <pc:docMk/>
            <pc:sldMk cId="3319891792" sldId="290"/>
            <ac:picMk id="9" creationId="{D862CCB5-DF1E-EEC1-4C76-1849C2AAA95A}"/>
          </ac:picMkLst>
        </pc:picChg>
        <pc:picChg chg="add del mod">
          <ac:chgData name="Lior Lakay" userId="f9f6400b-2c88-442b-a661-a8d3accd4306" providerId="ADAL" clId="{135D5153-CC54-4864-B6FF-AF85AD5374B7}" dt="2023-06-23T12:01:28.721" v="3999" actId="478"/>
          <ac:picMkLst>
            <pc:docMk/>
            <pc:sldMk cId="3319891792" sldId="290"/>
            <ac:picMk id="11" creationId="{5EE89168-58D6-5136-0702-ADC4215CBF9E}"/>
          </ac:picMkLst>
        </pc:picChg>
        <pc:picChg chg="add mod">
          <ac:chgData name="Lior Lakay" userId="f9f6400b-2c88-442b-a661-a8d3accd4306" providerId="ADAL" clId="{135D5153-CC54-4864-B6FF-AF85AD5374B7}" dt="2023-06-23T12:02:04.244" v="4007" actId="14100"/>
          <ac:picMkLst>
            <pc:docMk/>
            <pc:sldMk cId="3319891792" sldId="290"/>
            <ac:picMk id="14" creationId="{66257435-F6EB-2A10-19B9-9AB7EB31A5D1}"/>
          </ac:picMkLst>
        </pc:picChg>
      </pc:sldChg>
      <pc:sldMasterChg chg="setBg modSldLayout">
        <pc:chgData name="Lior Lakay" userId="f9f6400b-2c88-442b-a661-a8d3accd4306" providerId="ADAL" clId="{135D5153-CC54-4864-B6FF-AF85AD5374B7}" dt="2023-06-17T14:57:13.927" v="1244"/>
        <pc:sldMasterMkLst>
          <pc:docMk/>
          <pc:sldMasterMk cId="0" sldId="2147483648"/>
        </pc:sldMasterMkLst>
        <pc:sldLayoutChg chg="setBg">
          <pc:chgData name="Lior Lakay" userId="f9f6400b-2c88-442b-a661-a8d3accd4306" providerId="ADAL" clId="{135D5153-CC54-4864-B6FF-AF85AD5374B7}" dt="2023-06-17T14:57:13.927" v="1244"/>
          <pc:sldLayoutMkLst>
            <pc:docMk/>
            <pc:sldMasterMk cId="0" sldId="2147483648"/>
            <pc:sldLayoutMk cId="0" sldId="2147483661"/>
          </pc:sldLayoutMkLst>
        </pc:sldLayoutChg>
        <pc:sldLayoutChg chg="setBg">
          <pc:chgData name="Lior Lakay" userId="f9f6400b-2c88-442b-a661-a8d3accd4306" providerId="ADAL" clId="{135D5153-CC54-4864-B6FF-AF85AD5374B7}" dt="2023-06-17T14:57:13.927" v="1244"/>
          <pc:sldLayoutMkLst>
            <pc:docMk/>
            <pc:sldMasterMk cId="0" sldId="2147483648"/>
            <pc:sldLayoutMk cId="0" sldId="2147483662"/>
          </pc:sldLayoutMkLst>
        </pc:sldLayoutChg>
        <pc:sldLayoutChg chg="setBg">
          <pc:chgData name="Lior Lakay" userId="f9f6400b-2c88-442b-a661-a8d3accd4306" providerId="ADAL" clId="{135D5153-CC54-4864-B6FF-AF85AD5374B7}" dt="2023-06-17T14:57:13.927" v="1244"/>
          <pc:sldLayoutMkLst>
            <pc:docMk/>
            <pc:sldMasterMk cId="0" sldId="2147483648"/>
            <pc:sldLayoutMk cId="0" sldId="2147483663"/>
          </pc:sldLayoutMkLst>
        </pc:sldLayoutChg>
        <pc:sldLayoutChg chg="setBg">
          <pc:chgData name="Lior Lakay" userId="f9f6400b-2c88-442b-a661-a8d3accd4306" providerId="ADAL" clId="{135D5153-CC54-4864-B6FF-AF85AD5374B7}" dt="2023-06-17T14:57:13.927" v="1244"/>
          <pc:sldLayoutMkLst>
            <pc:docMk/>
            <pc:sldMasterMk cId="0" sldId="2147483648"/>
            <pc:sldLayoutMk cId="0" sldId="2147483664"/>
          </pc:sldLayoutMkLst>
        </pc:sldLayoutChg>
        <pc:sldLayoutChg chg="setBg">
          <pc:chgData name="Lior Lakay" userId="f9f6400b-2c88-442b-a661-a8d3accd4306" providerId="ADAL" clId="{135D5153-CC54-4864-B6FF-AF85AD5374B7}" dt="2023-06-17T14:57:13.927" v="1244"/>
          <pc:sldLayoutMkLst>
            <pc:docMk/>
            <pc:sldMasterMk cId="0" sldId="2147483648"/>
            <pc:sldLayoutMk cId="0" sldId="2147483665"/>
          </pc:sldLayoutMkLst>
        </pc:sldLayoutChg>
      </pc:sldMasterChg>
      <pc:sldMasterChg chg="modSldLayout">
        <pc:chgData name="Lior Lakay" userId="f9f6400b-2c88-442b-a661-a8d3accd4306" providerId="ADAL" clId="{135D5153-CC54-4864-B6FF-AF85AD5374B7}" dt="2023-06-06T09:04:53.669" v="834"/>
        <pc:sldMasterMkLst>
          <pc:docMk/>
          <pc:sldMasterMk cId="859529368" sldId="2147483666"/>
        </pc:sldMasterMkLst>
        <pc:sldLayoutChg chg="addSp delSp">
          <pc:chgData name="Lior Lakay" userId="f9f6400b-2c88-442b-a661-a8d3accd4306" providerId="ADAL" clId="{135D5153-CC54-4864-B6FF-AF85AD5374B7}" dt="2023-06-06T09:04:53.669" v="834"/>
          <pc:sldLayoutMkLst>
            <pc:docMk/>
            <pc:sldMasterMk cId="859529368" sldId="2147483666"/>
            <pc:sldLayoutMk cId="292953459" sldId="2147483679"/>
          </pc:sldLayoutMkLst>
          <pc:spChg chg="add del">
            <ac:chgData name="Lior Lakay" userId="f9f6400b-2c88-442b-a661-a8d3accd4306" providerId="ADAL" clId="{135D5153-CC54-4864-B6FF-AF85AD5374B7}" dt="2023-06-06T09:04:53.669" v="834"/>
            <ac:spMkLst>
              <pc:docMk/>
              <pc:sldMasterMk cId="859529368" sldId="2147483666"/>
              <pc:sldLayoutMk cId="292953459" sldId="2147483679"/>
              <ac:spMk id="16" creationId="{00000000-0000-0000-0000-000000000000}"/>
            </ac:spMkLst>
          </pc:spChg>
        </pc:sldLayoutChg>
      </pc:sldMaster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A61207D-2AF1-4B4F-88B0-0E3A82E2F217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58161FC-ED7E-4F5D-8560-02AAE556F76B}">
      <dgm:prSet/>
      <dgm:spPr/>
      <dgm:t>
        <a:bodyPr/>
        <a:lstStyle/>
        <a:p>
          <a:r>
            <a:rPr lang="en-US" dirty="0"/>
            <a:t>Binary classification of all True/False attributes</a:t>
          </a:r>
        </a:p>
      </dgm:t>
    </dgm:pt>
    <dgm:pt modelId="{976148BC-0BEE-4A28-848C-A0FD5AFADF67}" type="parTrans" cxnId="{FD74E676-9FFD-4F4E-80C4-076B62366C5B}">
      <dgm:prSet/>
      <dgm:spPr/>
      <dgm:t>
        <a:bodyPr/>
        <a:lstStyle/>
        <a:p>
          <a:endParaRPr lang="en-US"/>
        </a:p>
      </dgm:t>
    </dgm:pt>
    <dgm:pt modelId="{B72CC265-399B-4FB1-AE59-1A26FAA925B7}" type="sibTrans" cxnId="{FD74E676-9FFD-4F4E-80C4-076B62366C5B}">
      <dgm:prSet/>
      <dgm:spPr/>
      <dgm:t>
        <a:bodyPr/>
        <a:lstStyle/>
        <a:p>
          <a:endParaRPr lang="en-US"/>
        </a:p>
      </dgm:t>
    </dgm:pt>
    <dgm:pt modelId="{2AFE1203-4FBD-4843-822E-5AC4B4570A95}">
      <dgm:prSet/>
      <dgm:spPr/>
      <dgm:t>
        <a:bodyPr/>
        <a:lstStyle/>
        <a:p>
          <a:r>
            <a:rPr lang="en-US" dirty="0"/>
            <a:t>Checking and removing duplicates</a:t>
          </a:r>
        </a:p>
      </dgm:t>
    </dgm:pt>
    <dgm:pt modelId="{96454062-7A6E-4336-A031-70134CB394DF}" type="parTrans" cxnId="{D23AC8BE-0F80-48D2-86F0-142A24CECC82}">
      <dgm:prSet/>
      <dgm:spPr/>
      <dgm:t>
        <a:bodyPr/>
        <a:lstStyle/>
        <a:p>
          <a:endParaRPr lang="en-US"/>
        </a:p>
      </dgm:t>
    </dgm:pt>
    <dgm:pt modelId="{2820CDA7-8C9F-4927-83A3-F4D14758FE7A}" type="sibTrans" cxnId="{D23AC8BE-0F80-48D2-86F0-142A24CECC82}">
      <dgm:prSet/>
      <dgm:spPr/>
      <dgm:t>
        <a:bodyPr/>
        <a:lstStyle/>
        <a:p>
          <a:endParaRPr lang="en-US"/>
        </a:p>
      </dgm:t>
    </dgm:pt>
    <dgm:pt modelId="{7740A318-A99F-491E-9584-A2DB09B70FC7}">
      <dgm:prSet/>
      <dgm:spPr/>
      <dgm:t>
        <a:bodyPr/>
        <a:lstStyle/>
        <a:p>
          <a:r>
            <a:rPr lang="en-US" dirty="0"/>
            <a:t>Filtering irrelevant features and records</a:t>
          </a:r>
        </a:p>
      </dgm:t>
    </dgm:pt>
    <dgm:pt modelId="{70B652D0-793A-4208-BF94-D6191DDDC3B8}" type="parTrans" cxnId="{3C656455-BB64-4891-97B5-53B198C23D69}">
      <dgm:prSet/>
      <dgm:spPr/>
      <dgm:t>
        <a:bodyPr/>
        <a:lstStyle/>
        <a:p>
          <a:endParaRPr lang="en-US"/>
        </a:p>
      </dgm:t>
    </dgm:pt>
    <dgm:pt modelId="{633A75C1-53D6-446A-99DF-95D3CBB422F2}" type="sibTrans" cxnId="{3C656455-BB64-4891-97B5-53B198C23D69}">
      <dgm:prSet/>
      <dgm:spPr/>
      <dgm:t>
        <a:bodyPr/>
        <a:lstStyle/>
        <a:p>
          <a:endParaRPr lang="en-US"/>
        </a:p>
      </dgm:t>
    </dgm:pt>
    <dgm:pt modelId="{10986F4E-E3D9-42CF-96A6-FD7E1FA50E8B}">
      <dgm:prSet/>
      <dgm:spPr/>
      <dgm:t>
        <a:bodyPr/>
        <a:lstStyle/>
        <a:p>
          <a:r>
            <a:rPr lang="en-US" dirty="0"/>
            <a:t>Handle missing values in our dataset</a:t>
          </a:r>
        </a:p>
      </dgm:t>
    </dgm:pt>
    <dgm:pt modelId="{412A8E92-76ED-4E04-BA4E-CA572AA64F00}" type="parTrans" cxnId="{578034DE-6D19-4F14-9156-F9141AEB87DB}">
      <dgm:prSet/>
      <dgm:spPr/>
      <dgm:t>
        <a:bodyPr/>
        <a:lstStyle/>
        <a:p>
          <a:endParaRPr lang="en-US"/>
        </a:p>
      </dgm:t>
    </dgm:pt>
    <dgm:pt modelId="{7BA01AE1-AA64-4405-B237-C15A40F77FF6}" type="sibTrans" cxnId="{578034DE-6D19-4F14-9156-F9141AEB87DB}">
      <dgm:prSet/>
      <dgm:spPr/>
      <dgm:t>
        <a:bodyPr/>
        <a:lstStyle/>
        <a:p>
          <a:endParaRPr lang="en-US"/>
        </a:p>
      </dgm:t>
    </dgm:pt>
    <dgm:pt modelId="{1CDDD739-E54F-4683-8DE5-A3F344C48588}" type="pres">
      <dgm:prSet presAssocID="{5A61207D-2AF1-4B4F-88B0-0E3A82E2F217}" presName="linear" presStyleCnt="0">
        <dgm:presLayoutVars>
          <dgm:animLvl val="lvl"/>
          <dgm:resizeHandles val="exact"/>
        </dgm:presLayoutVars>
      </dgm:prSet>
      <dgm:spPr/>
    </dgm:pt>
    <dgm:pt modelId="{77012B6F-D06C-46F2-8C23-2113ECD9A03C}" type="pres">
      <dgm:prSet presAssocID="{158161FC-ED7E-4F5D-8560-02AAE556F76B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A975111A-0B6C-4A85-A737-B88F89B1D896}" type="pres">
      <dgm:prSet presAssocID="{B72CC265-399B-4FB1-AE59-1A26FAA925B7}" presName="spacer" presStyleCnt="0"/>
      <dgm:spPr/>
    </dgm:pt>
    <dgm:pt modelId="{21558856-D460-48E6-AF7A-78383DBDDA1D}" type="pres">
      <dgm:prSet presAssocID="{2AFE1203-4FBD-4843-822E-5AC4B4570A95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275138FD-6D7F-41F6-8084-7D1FC53708CC}" type="pres">
      <dgm:prSet presAssocID="{2820CDA7-8C9F-4927-83A3-F4D14758FE7A}" presName="spacer" presStyleCnt="0"/>
      <dgm:spPr/>
    </dgm:pt>
    <dgm:pt modelId="{851ADF2D-28E5-4B57-9575-3ACABB72CF86}" type="pres">
      <dgm:prSet presAssocID="{7740A318-A99F-491E-9584-A2DB09B70FC7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D0179C2D-1508-499A-8C1F-CBBAA9361C25}" type="pres">
      <dgm:prSet presAssocID="{633A75C1-53D6-446A-99DF-95D3CBB422F2}" presName="spacer" presStyleCnt="0"/>
      <dgm:spPr/>
    </dgm:pt>
    <dgm:pt modelId="{6199BA32-320E-4C80-A672-0F523B1D252B}" type="pres">
      <dgm:prSet presAssocID="{10986F4E-E3D9-42CF-96A6-FD7E1FA50E8B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CB72C828-6235-445C-8937-87EAA8A4C634}" type="presOf" srcId="{2AFE1203-4FBD-4843-822E-5AC4B4570A95}" destId="{21558856-D460-48E6-AF7A-78383DBDDA1D}" srcOrd="0" destOrd="0" presId="urn:microsoft.com/office/officeart/2005/8/layout/vList2"/>
    <dgm:cxn modelId="{4219D736-04A6-4EF6-ACE2-03B82DEBBFFB}" type="presOf" srcId="{10986F4E-E3D9-42CF-96A6-FD7E1FA50E8B}" destId="{6199BA32-320E-4C80-A672-0F523B1D252B}" srcOrd="0" destOrd="0" presId="urn:microsoft.com/office/officeart/2005/8/layout/vList2"/>
    <dgm:cxn modelId="{7032E16F-5F6D-46A6-B5E9-4E782B707420}" type="presOf" srcId="{158161FC-ED7E-4F5D-8560-02AAE556F76B}" destId="{77012B6F-D06C-46F2-8C23-2113ECD9A03C}" srcOrd="0" destOrd="0" presId="urn:microsoft.com/office/officeart/2005/8/layout/vList2"/>
    <dgm:cxn modelId="{3C656455-BB64-4891-97B5-53B198C23D69}" srcId="{5A61207D-2AF1-4B4F-88B0-0E3A82E2F217}" destId="{7740A318-A99F-491E-9584-A2DB09B70FC7}" srcOrd="2" destOrd="0" parTransId="{70B652D0-793A-4208-BF94-D6191DDDC3B8}" sibTransId="{633A75C1-53D6-446A-99DF-95D3CBB422F2}"/>
    <dgm:cxn modelId="{FD74E676-9FFD-4F4E-80C4-076B62366C5B}" srcId="{5A61207D-2AF1-4B4F-88B0-0E3A82E2F217}" destId="{158161FC-ED7E-4F5D-8560-02AAE556F76B}" srcOrd="0" destOrd="0" parTransId="{976148BC-0BEE-4A28-848C-A0FD5AFADF67}" sibTransId="{B72CC265-399B-4FB1-AE59-1A26FAA925B7}"/>
    <dgm:cxn modelId="{E9674893-32E9-47A5-9233-9E6BAF446A77}" type="presOf" srcId="{7740A318-A99F-491E-9584-A2DB09B70FC7}" destId="{851ADF2D-28E5-4B57-9575-3ACABB72CF86}" srcOrd="0" destOrd="0" presId="urn:microsoft.com/office/officeart/2005/8/layout/vList2"/>
    <dgm:cxn modelId="{D23AC8BE-0F80-48D2-86F0-142A24CECC82}" srcId="{5A61207D-2AF1-4B4F-88B0-0E3A82E2F217}" destId="{2AFE1203-4FBD-4843-822E-5AC4B4570A95}" srcOrd="1" destOrd="0" parTransId="{96454062-7A6E-4336-A031-70134CB394DF}" sibTransId="{2820CDA7-8C9F-4927-83A3-F4D14758FE7A}"/>
    <dgm:cxn modelId="{5A1DD3BF-0EC8-4533-BBD2-D6364C221E8F}" type="presOf" srcId="{5A61207D-2AF1-4B4F-88B0-0E3A82E2F217}" destId="{1CDDD739-E54F-4683-8DE5-A3F344C48588}" srcOrd="0" destOrd="0" presId="urn:microsoft.com/office/officeart/2005/8/layout/vList2"/>
    <dgm:cxn modelId="{578034DE-6D19-4F14-9156-F9141AEB87DB}" srcId="{5A61207D-2AF1-4B4F-88B0-0E3A82E2F217}" destId="{10986F4E-E3D9-42CF-96A6-FD7E1FA50E8B}" srcOrd="3" destOrd="0" parTransId="{412A8E92-76ED-4E04-BA4E-CA572AA64F00}" sibTransId="{7BA01AE1-AA64-4405-B237-C15A40F77FF6}"/>
    <dgm:cxn modelId="{D56580DB-FA18-4EFD-A7F5-ABBDBCAD6B96}" type="presParOf" srcId="{1CDDD739-E54F-4683-8DE5-A3F344C48588}" destId="{77012B6F-D06C-46F2-8C23-2113ECD9A03C}" srcOrd="0" destOrd="0" presId="urn:microsoft.com/office/officeart/2005/8/layout/vList2"/>
    <dgm:cxn modelId="{6FE99AC0-A73E-4716-B55A-AF7A8BB48729}" type="presParOf" srcId="{1CDDD739-E54F-4683-8DE5-A3F344C48588}" destId="{A975111A-0B6C-4A85-A737-B88F89B1D896}" srcOrd="1" destOrd="0" presId="urn:microsoft.com/office/officeart/2005/8/layout/vList2"/>
    <dgm:cxn modelId="{29AC47F8-DF39-4EB5-B52F-575D5D119177}" type="presParOf" srcId="{1CDDD739-E54F-4683-8DE5-A3F344C48588}" destId="{21558856-D460-48E6-AF7A-78383DBDDA1D}" srcOrd="2" destOrd="0" presId="urn:microsoft.com/office/officeart/2005/8/layout/vList2"/>
    <dgm:cxn modelId="{44771A3B-5F91-4183-99CD-0164A5C733CA}" type="presParOf" srcId="{1CDDD739-E54F-4683-8DE5-A3F344C48588}" destId="{275138FD-6D7F-41F6-8084-7D1FC53708CC}" srcOrd="3" destOrd="0" presId="urn:microsoft.com/office/officeart/2005/8/layout/vList2"/>
    <dgm:cxn modelId="{CBBB0B07-A2AB-497F-9511-40546647F1FC}" type="presParOf" srcId="{1CDDD739-E54F-4683-8DE5-A3F344C48588}" destId="{851ADF2D-28E5-4B57-9575-3ACABB72CF86}" srcOrd="4" destOrd="0" presId="urn:microsoft.com/office/officeart/2005/8/layout/vList2"/>
    <dgm:cxn modelId="{DCBB6426-58CA-4F66-A34F-0D7E9ADCE779}" type="presParOf" srcId="{1CDDD739-E54F-4683-8DE5-A3F344C48588}" destId="{D0179C2D-1508-499A-8C1F-CBBAA9361C25}" srcOrd="5" destOrd="0" presId="urn:microsoft.com/office/officeart/2005/8/layout/vList2"/>
    <dgm:cxn modelId="{5F307A95-8964-423C-B0D5-AC884A0F67B8}" type="presParOf" srcId="{1CDDD739-E54F-4683-8DE5-A3F344C48588}" destId="{6199BA32-320E-4C80-A672-0F523B1D252B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012B6F-D06C-46F2-8C23-2113ECD9A03C}">
      <dsp:nvSpPr>
        <dsp:cNvPr id="0" name=""/>
        <dsp:cNvSpPr/>
      </dsp:nvSpPr>
      <dsp:spPr>
        <a:xfrm>
          <a:off x="0" y="62555"/>
          <a:ext cx="8227996" cy="139229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Binary classification of all True/False attributes</a:t>
          </a:r>
        </a:p>
      </dsp:txBody>
      <dsp:txXfrm>
        <a:off x="67966" y="130521"/>
        <a:ext cx="8092064" cy="1256367"/>
      </dsp:txXfrm>
    </dsp:sp>
    <dsp:sp modelId="{21558856-D460-48E6-AF7A-78383DBDDA1D}">
      <dsp:nvSpPr>
        <dsp:cNvPr id="0" name=""/>
        <dsp:cNvSpPr/>
      </dsp:nvSpPr>
      <dsp:spPr>
        <a:xfrm>
          <a:off x="0" y="1555655"/>
          <a:ext cx="8227996" cy="139229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Checking and removing duplicates</a:t>
          </a:r>
        </a:p>
      </dsp:txBody>
      <dsp:txXfrm>
        <a:off x="67966" y="1623621"/>
        <a:ext cx="8092064" cy="1256367"/>
      </dsp:txXfrm>
    </dsp:sp>
    <dsp:sp modelId="{851ADF2D-28E5-4B57-9575-3ACABB72CF86}">
      <dsp:nvSpPr>
        <dsp:cNvPr id="0" name=""/>
        <dsp:cNvSpPr/>
      </dsp:nvSpPr>
      <dsp:spPr>
        <a:xfrm>
          <a:off x="0" y="3048755"/>
          <a:ext cx="8227996" cy="139229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Filtering irrelevant features and records</a:t>
          </a:r>
        </a:p>
      </dsp:txBody>
      <dsp:txXfrm>
        <a:off x="67966" y="3116721"/>
        <a:ext cx="8092064" cy="1256367"/>
      </dsp:txXfrm>
    </dsp:sp>
    <dsp:sp modelId="{6199BA32-320E-4C80-A672-0F523B1D252B}">
      <dsp:nvSpPr>
        <dsp:cNvPr id="0" name=""/>
        <dsp:cNvSpPr/>
      </dsp:nvSpPr>
      <dsp:spPr>
        <a:xfrm>
          <a:off x="0" y="4541855"/>
          <a:ext cx="8227996" cy="139229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Handle missing values in our dataset</a:t>
          </a:r>
        </a:p>
      </dsp:txBody>
      <dsp:txXfrm>
        <a:off x="67966" y="4609821"/>
        <a:ext cx="8092064" cy="125636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8695121" y="0"/>
            <a:ext cx="9592945" cy="10287000"/>
          </a:xfrm>
          <a:custGeom>
            <a:avLst/>
            <a:gdLst/>
            <a:ahLst/>
            <a:cxnLst/>
            <a:rect l="l" t="t" r="r" b="b"/>
            <a:pathLst>
              <a:path w="9592944" h="10287000">
                <a:moveTo>
                  <a:pt x="959287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9592878" y="0"/>
                </a:lnTo>
                <a:lnTo>
                  <a:pt x="9592878" y="10286999"/>
                </a:lnTo>
                <a:close/>
              </a:path>
            </a:pathLst>
          </a:custGeom>
          <a:solidFill>
            <a:srgbClr val="D87D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553357" y="383909"/>
            <a:ext cx="2466067" cy="12018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600" b="1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4870661" y="6370096"/>
            <a:ext cx="8546677" cy="1244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200" b="0" i="0">
                <a:solidFill>
                  <a:srgbClr val="FFFAF4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6/23/2023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600" b="1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4200" b="0" i="0">
                <a:solidFill>
                  <a:srgbClr val="FFFAF4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6/23/2023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600" b="1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6/23/2023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8695121" y="0"/>
            <a:ext cx="9592945" cy="10287000"/>
          </a:xfrm>
          <a:custGeom>
            <a:avLst/>
            <a:gdLst/>
            <a:ahLst/>
            <a:cxnLst/>
            <a:rect l="l" t="t" r="r" b="b"/>
            <a:pathLst>
              <a:path w="9592944" h="10287000">
                <a:moveTo>
                  <a:pt x="959287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9592878" y="0"/>
                </a:lnTo>
                <a:lnTo>
                  <a:pt x="9592878" y="10286999"/>
                </a:lnTo>
                <a:close/>
              </a:path>
            </a:pathLst>
          </a:custGeom>
          <a:solidFill>
            <a:srgbClr val="D87D6A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bg 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136177" y="0"/>
            <a:ext cx="8151822" cy="4457563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4981003"/>
            <a:ext cx="13087349" cy="5305424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600" b="1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6/23/2023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6/23/2023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13871" y="-28721"/>
            <a:ext cx="17660257" cy="87820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600" b="1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734299" y="4922916"/>
            <a:ext cx="9051925" cy="48507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200" b="0" i="0">
                <a:solidFill>
                  <a:srgbClr val="FFFAF4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6/23/2023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pxhere.com/en/photo/760232" TargetMode="Externa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11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371600" y="8267700"/>
            <a:ext cx="7617459" cy="102848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spc="235" dirty="0">
                <a:solidFill>
                  <a:srgbClr val="FFFAF4"/>
                </a:solidFill>
                <a:latin typeface="Tahoma"/>
                <a:cs typeface="Tahoma"/>
              </a:rPr>
              <a:t>A</a:t>
            </a:r>
            <a:r>
              <a:rPr sz="3300" spc="-145" dirty="0">
                <a:solidFill>
                  <a:srgbClr val="FFFAF4"/>
                </a:solidFill>
                <a:latin typeface="Tahoma"/>
                <a:cs typeface="Tahoma"/>
              </a:rPr>
              <a:t> </a:t>
            </a:r>
            <a:r>
              <a:rPr sz="3300" dirty="0">
                <a:solidFill>
                  <a:srgbClr val="FFFAF4"/>
                </a:solidFill>
                <a:latin typeface="Tahoma"/>
                <a:cs typeface="Tahoma"/>
              </a:rPr>
              <a:t>model</a:t>
            </a:r>
            <a:r>
              <a:rPr sz="3300" spc="-145" dirty="0">
                <a:solidFill>
                  <a:srgbClr val="FFFAF4"/>
                </a:solidFill>
                <a:latin typeface="Tahoma"/>
                <a:cs typeface="Tahoma"/>
              </a:rPr>
              <a:t> </a:t>
            </a:r>
            <a:r>
              <a:rPr sz="3300" spc="70" dirty="0">
                <a:solidFill>
                  <a:srgbClr val="FFFAF4"/>
                </a:solidFill>
                <a:latin typeface="Tahoma"/>
                <a:cs typeface="Tahoma"/>
              </a:rPr>
              <a:t>to</a:t>
            </a:r>
            <a:r>
              <a:rPr sz="3300" spc="-145" dirty="0">
                <a:solidFill>
                  <a:srgbClr val="FFFAF4"/>
                </a:solidFill>
                <a:latin typeface="Tahoma"/>
                <a:cs typeface="Tahoma"/>
              </a:rPr>
              <a:t> </a:t>
            </a:r>
            <a:r>
              <a:rPr sz="3300" dirty="0">
                <a:solidFill>
                  <a:srgbClr val="FFFAF4"/>
                </a:solidFill>
                <a:latin typeface="Tahoma"/>
                <a:cs typeface="Tahoma"/>
              </a:rPr>
              <a:t>predict</a:t>
            </a:r>
            <a:r>
              <a:rPr sz="3300" spc="-145" dirty="0">
                <a:solidFill>
                  <a:srgbClr val="FFFAF4"/>
                </a:solidFill>
                <a:latin typeface="Tahoma"/>
                <a:cs typeface="Tahoma"/>
              </a:rPr>
              <a:t> </a:t>
            </a:r>
            <a:r>
              <a:rPr sz="3300" dirty="0">
                <a:solidFill>
                  <a:srgbClr val="FFFAF4"/>
                </a:solidFill>
                <a:latin typeface="Tahoma"/>
                <a:cs typeface="Tahoma"/>
              </a:rPr>
              <a:t>the</a:t>
            </a:r>
            <a:r>
              <a:rPr sz="3300" spc="-145" dirty="0">
                <a:solidFill>
                  <a:srgbClr val="FFFAF4"/>
                </a:solidFill>
                <a:latin typeface="Tahoma"/>
                <a:cs typeface="Tahoma"/>
              </a:rPr>
              <a:t> </a:t>
            </a:r>
            <a:r>
              <a:rPr lang="en-US" sz="3300" spc="-145" dirty="0">
                <a:solidFill>
                  <a:srgbClr val="FFFAF4"/>
                </a:solidFill>
                <a:latin typeface="Tahoma"/>
                <a:cs typeface="Tahoma"/>
              </a:rPr>
              <a:t>rate of Airbnb’s rental apartment</a:t>
            </a:r>
            <a:endParaRPr sz="3300" dirty="0">
              <a:latin typeface="Tahoma"/>
              <a:cs typeface="Tahoma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1371600" y="776049"/>
            <a:ext cx="5890680" cy="4725717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333375" marR="5080" indent="-321310">
              <a:lnSpc>
                <a:spcPts val="12450"/>
              </a:lnSpc>
              <a:spcBef>
                <a:spcPts val="340"/>
              </a:spcBef>
            </a:pPr>
            <a:r>
              <a:rPr lang="en-US" sz="10400" spc="-440" dirty="0">
                <a:solidFill>
                  <a:srgbClr val="FFFAF4"/>
                </a:solidFill>
              </a:rPr>
              <a:t>The Perfect Vacation</a:t>
            </a:r>
            <a:endParaRPr sz="10400" dirty="0"/>
          </a:p>
        </p:txBody>
      </p:sp>
      <p:pic>
        <p:nvPicPr>
          <p:cNvPr id="16" name="Picture 15" descr="Two drinks on a table&#10;&#10;Description automatically generated with low confidence">
            <a:extLst>
              <a:ext uri="{FF2B5EF4-FFF2-40B4-BE49-F238E27FC236}">
                <a16:creationId xmlns:a16="http://schemas.microsoft.com/office/drawing/2014/main" id="{3470D402-3345-ABAB-F0F5-C8BC3E79B8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7231" y="1638300"/>
            <a:ext cx="9525000" cy="634365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8FE3E839-7E73-AAC6-2DC3-78816A903470}"/>
              </a:ext>
            </a:extLst>
          </p:cNvPr>
          <p:cNvSpPr/>
          <p:nvPr/>
        </p:nvSpPr>
        <p:spPr>
          <a:xfrm>
            <a:off x="0" y="-358510"/>
            <a:ext cx="18288000" cy="3140525"/>
          </a:xfrm>
          <a:custGeom>
            <a:avLst/>
            <a:gdLst/>
            <a:ahLst/>
            <a:cxnLst/>
            <a:rect l="l" t="t" r="r" b="b"/>
            <a:pathLst>
              <a:path w="18288000" h="3886200">
                <a:moveTo>
                  <a:pt x="18287625" y="3886199"/>
                </a:moveTo>
                <a:lnTo>
                  <a:pt x="0" y="3886199"/>
                </a:lnTo>
                <a:lnTo>
                  <a:pt x="0" y="0"/>
                </a:lnTo>
                <a:lnTo>
                  <a:pt x="18287625" y="0"/>
                </a:lnTo>
                <a:lnTo>
                  <a:pt x="18287625" y="38861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3B1A4E19-30F4-BCD3-25FA-38DC6FB6AF4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124450" y="642792"/>
            <a:ext cx="8039100" cy="1137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7300" spc="-520" dirty="0"/>
              <a:t>EDA &amp; Visualization</a:t>
            </a:r>
            <a:endParaRPr sz="7300" dirty="0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D48B0229-2FEA-F37D-4F06-6E2032B15BFE}"/>
              </a:ext>
            </a:extLst>
          </p:cNvPr>
          <p:cNvSpPr/>
          <p:nvPr/>
        </p:nvSpPr>
        <p:spPr>
          <a:xfrm>
            <a:off x="6324600" y="5905500"/>
            <a:ext cx="2514600" cy="762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14" name="Picture 13" descr="A picture containing text, diagram, screenshot, rectangle&#10;&#10;Description automatically generated">
            <a:extLst>
              <a:ext uri="{FF2B5EF4-FFF2-40B4-BE49-F238E27FC236}">
                <a16:creationId xmlns:a16="http://schemas.microsoft.com/office/drawing/2014/main" id="{66257435-F6EB-2A10-19B9-9AB7EB31A5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0329" y="2933701"/>
            <a:ext cx="8952381" cy="6710508"/>
          </a:xfrm>
          <a:prstGeom prst="rect">
            <a:avLst/>
          </a:prstGeom>
        </p:spPr>
      </p:pic>
      <p:pic>
        <p:nvPicPr>
          <p:cNvPr id="3" name="Picture 2" descr="A screenshot of a phone&#10;&#10;Description automatically generated with medium confidence">
            <a:extLst>
              <a:ext uri="{FF2B5EF4-FFF2-40B4-BE49-F238E27FC236}">
                <a16:creationId xmlns:a16="http://schemas.microsoft.com/office/drawing/2014/main" id="{619DA0CC-51A9-0213-B90A-75917C3F29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1" y="2988853"/>
            <a:ext cx="4573364" cy="6655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8917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1B8EA900-8C91-818A-CC15-D62F4CBACC3C}"/>
              </a:ext>
            </a:extLst>
          </p:cNvPr>
          <p:cNvSpPr/>
          <p:nvPr/>
        </p:nvSpPr>
        <p:spPr>
          <a:xfrm>
            <a:off x="186" y="-16325"/>
            <a:ext cx="18288000" cy="2264226"/>
          </a:xfrm>
          <a:custGeom>
            <a:avLst/>
            <a:gdLst/>
            <a:ahLst/>
            <a:cxnLst/>
            <a:rect l="l" t="t" r="r" b="b"/>
            <a:pathLst>
              <a:path w="18288000" h="3886200">
                <a:moveTo>
                  <a:pt x="18287625" y="3886199"/>
                </a:moveTo>
                <a:lnTo>
                  <a:pt x="0" y="3886199"/>
                </a:lnTo>
                <a:lnTo>
                  <a:pt x="0" y="0"/>
                </a:lnTo>
                <a:lnTo>
                  <a:pt x="18287625" y="0"/>
                </a:lnTo>
                <a:lnTo>
                  <a:pt x="18287625" y="38861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7">
            <a:extLst>
              <a:ext uri="{FF2B5EF4-FFF2-40B4-BE49-F238E27FC236}">
                <a16:creationId xmlns:a16="http://schemas.microsoft.com/office/drawing/2014/main" id="{4F32AD14-1C6B-A400-B80E-6DD509AAEA7F}"/>
              </a:ext>
            </a:extLst>
          </p:cNvPr>
          <p:cNvSpPr txBox="1">
            <a:spLocks/>
          </p:cNvSpPr>
          <p:nvPr/>
        </p:nvSpPr>
        <p:spPr>
          <a:xfrm>
            <a:off x="4034155" y="607133"/>
            <a:ext cx="10215245" cy="102848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5600" b="1" i="0">
                <a:solidFill>
                  <a:schemeClr val="tx1"/>
                </a:solidFill>
                <a:latin typeface="Tahoma"/>
                <a:ea typeface="+mj-ea"/>
                <a:cs typeface="Tahoma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6600" spc="-520" dirty="0"/>
              <a:t>Stage</a:t>
            </a:r>
            <a:r>
              <a:rPr lang="en-US" sz="6600" spc="-455" dirty="0"/>
              <a:t> </a:t>
            </a:r>
            <a:r>
              <a:rPr lang="en-US" sz="6600" spc="-585" dirty="0"/>
              <a:t>5:</a:t>
            </a:r>
            <a:r>
              <a:rPr lang="en-US" sz="6600" spc="-450" dirty="0"/>
              <a:t> </a:t>
            </a:r>
            <a:r>
              <a:rPr lang="en-US" sz="6600" spc="-475" dirty="0"/>
              <a:t>Machine learning</a:t>
            </a:r>
            <a:endParaRPr lang="en-US" sz="6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A054C7-7442-914A-9785-0BE8217B7B1E}"/>
              </a:ext>
            </a:extLst>
          </p:cNvPr>
          <p:cNvSpPr txBox="1"/>
          <p:nvPr/>
        </p:nvSpPr>
        <p:spPr>
          <a:xfrm>
            <a:off x="533400" y="2563534"/>
            <a:ext cx="13106400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4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Our Machine Learning question: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F1FEF6-E7A5-115C-0674-CF1874379312}"/>
              </a:ext>
            </a:extLst>
          </p:cNvPr>
          <p:cNvSpPr txBox="1"/>
          <p:nvPr/>
        </p:nvSpPr>
        <p:spPr>
          <a:xfrm>
            <a:off x="533400" y="3618529"/>
            <a:ext cx="17678400" cy="107721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Can we predict Airbnb’s apartment rate based on pre-defined attributes and make our vacation a successful experience? </a:t>
            </a:r>
            <a:endParaRPr lang="he-IL" sz="3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F0802A-7F22-569E-9931-2EDAAA0CF54C}"/>
              </a:ext>
            </a:extLst>
          </p:cNvPr>
          <p:cNvSpPr txBox="1"/>
          <p:nvPr/>
        </p:nvSpPr>
        <p:spPr>
          <a:xfrm>
            <a:off x="533400" y="8077035"/>
            <a:ext cx="13716000" cy="181588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 order to try and answer this question we have used 2 machine learning methods:</a:t>
            </a:r>
          </a:p>
          <a:p>
            <a:endParaRPr lang="en-US" sz="2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Linear Regression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KNN</a:t>
            </a:r>
            <a:endParaRPr lang="he-IL" sz="28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0" name="Picture 9" descr="A group of colorful question marks&#10;&#10;Description automatically generated with medium confidence">
            <a:extLst>
              <a:ext uri="{FF2B5EF4-FFF2-40B4-BE49-F238E27FC236}">
                <a16:creationId xmlns:a16="http://schemas.microsoft.com/office/drawing/2014/main" id="{A4285602-7FA3-66A0-5DC5-88F7FC50BC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0" y="4612195"/>
            <a:ext cx="4876190" cy="3481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8307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5F4960-5DEE-7989-227B-C64232EEBF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945EA1-219F-B484-1999-99AC459556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666D13E6-DDE3-CACC-F897-79637EC018BD}"/>
              </a:ext>
            </a:extLst>
          </p:cNvPr>
          <p:cNvSpPr/>
          <p:nvPr/>
        </p:nvSpPr>
        <p:spPr>
          <a:xfrm>
            <a:off x="-27500" y="3575960"/>
            <a:ext cx="18315500" cy="6727366"/>
          </a:xfrm>
          <a:custGeom>
            <a:avLst/>
            <a:gdLst/>
            <a:ahLst/>
            <a:cxnLst/>
            <a:rect l="l" t="t" r="r" b="b"/>
            <a:pathLst>
              <a:path w="18288000" h="6400800">
                <a:moveTo>
                  <a:pt x="0" y="6400799"/>
                </a:moveTo>
                <a:lnTo>
                  <a:pt x="18287998" y="6400799"/>
                </a:lnTo>
                <a:lnTo>
                  <a:pt x="18287998" y="0"/>
                </a:lnTo>
                <a:lnTo>
                  <a:pt x="0" y="0"/>
                </a:lnTo>
                <a:lnTo>
                  <a:pt x="0" y="6400799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6EB40D85-FE81-04E5-D037-C9C77FA1C0C2}"/>
              </a:ext>
            </a:extLst>
          </p:cNvPr>
          <p:cNvSpPr/>
          <p:nvPr/>
        </p:nvSpPr>
        <p:spPr>
          <a:xfrm>
            <a:off x="186" y="-16326"/>
            <a:ext cx="18288000" cy="3062641"/>
          </a:xfrm>
          <a:custGeom>
            <a:avLst/>
            <a:gdLst/>
            <a:ahLst/>
            <a:cxnLst/>
            <a:rect l="l" t="t" r="r" b="b"/>
            <a:pathLst>
              <a:path w="18288000" h="3886200">
                <a:moveTo>
                  <a:pt x="18287625" y="3886199"/>
                </a:moveTo>
                <a:lnTo>
                  <a:pt x="0" y="3886199"/>
                </a:lnTo>
                <a:lnTo>
                  <a:pt x="0" y="0"/>
                </a:lnTo>
                <a:lnTo>
                  <a:pt x="18287625" y="0"/>
                </a:lnTo>
                <a:lnTo>
                  <a:pt x="18287625" y="38861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BB9678EB-698A-88BA-ECAC-BC2B2E9DAE1B}"/>
              </a:ext>
            </a:extLst>
          </p:cNvPr>
          <p:cNvSpPr txBox="1"/>
          <p:nvPr/>
        </p:nvSpPr>
        <p:spPr>
          <a:xfrm>
            <a:off x="4534755" y="611081"/>
            <a:ext cx="9190990" cy="1137491"/>
          </a:xfrm>
          <a:prstGeom prst="rect">
            <a:avLst/>
          </a:prstGeom>
        </p:spPr>
        <p:txBody>
          <a:bodyPr vert="horz" wrap="square" lIns="0" tIns="25781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030"/>
              </a:spcBef>
            </a:pPr>
            <a:r>
              <a:rPr lang="en-US" sz="5700" b="1" spc="-350" dirty="0">
                <a:solidFill>
                  <a:schemeClr val="accent1"/>
                </a:solidFill>
                <a:latin typeface="Tahoma"/>
                <a:cs typeface="Tahoma"/>
              </a:rPr>
              <a:t>Linear Regression</a:t>
            </a:r>
            <a:endParaRPr lang="en-US" sz="4700" dirty="0">
              <a:latin typeface="Tahoma"/>
              <a:cs typeface="Tahom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87D98D7-820B-D859-56C3-3AF9F6732002}"/>
              </a:ext>
            </a:extLst>
          </p:cNvPr>
          <p:cNvSpPr txBox="1"/>
          <p:nvPr/>
        </p:nvSpPr>
        <p:spPr>
          <a:xfrm>
            <a:off x="843220" y="3299297"/>
            <a:ext cx="10972800" cy="138499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Our first machine learning method was linear regression.</a:t>
            </a:r>
            <a:endParaRPr lang="he-IL" sz="28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We used the ‘</a:t>
            </a:r>
            <a:r>
              <a:rPr lang="en-US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rate_category</a:t>
            </a:r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` column as our target column and change the different rate categories to scale from 1 to 6</a:t>
            </a:r>
            <a:endParaRPr lang="he-IL" sz="2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4" name="Picture 13" descr="A picture containing screenshot, colorfulness, line, diagram&#10;&#10;Description automatically generated">
            <a:extLst>
              <a:ext uri="{FF2B5EF4-FFF2-40B4-BE49-F238E27FC236}">
                <a16:creationId xmlns:a16="http://schemas.microsoft.com/office/drawing/2014/main" id="{61BEA269-D3E7-904F-D5AC-4F8019ABAD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9294" y="4318061"/>
            <a:ext cx="5715000" cy="3810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A422274-29FD-04BA-E839-F275361A8F3E}"/>
              </a:ext>
            </a:extLst>
          </p:cNvPr>
          <p:cNvSpPr txBox="1"/>
          <p:nvPr/>
        </p:nvSpPr>
        <p:spPr>
          <a:xfrm>
            <a:off x="843220" y="7671540"/>
            <a:ext cx="8646480" cy="95410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Unfortunately, we got score of 0.44, which is not good enough for us.</a:t>
            </a:r>
            <a:endParaRPr lang="he-IL" sz="28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ED0590A-A2E9-CD09-E273-A468527F59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991" y="8847294"/>
            <a:ext cx="8448737" cy="1191209"/>
          </a:xfrm>
          <a:prstGeom prst="rect">
            <a:avLst/>
          </a:prstGeom>
        </p:spPr>
      </p:pic>
      <p:pic>
        <p:nvPicPr>
          <p:cNvPr id="19" name="Picture 18" descr="A black screen with white text&#10;&#10;Description automatically generated with low confidence">
            <a:extLst>
              <a:ext uri="{FF2B5EF4-FFF2-40B4-BE49-F238E27FC236}">
                <a16:creationId xmlns:a16="http://schemas.microsoft.com/office/drawing/2014/main" id="{E4E8F71B-5451-8310-8487-B0A213A5AA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220" y="4851222"/>
            <a:ext cx="7233980" cy="2485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6494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3">
            <a:extLst>
              <a:ext uri="{FF2B5EF4-FFF2-40B4-BE49-F238E27FC236}">
                <a16:creationId xmlns:a16="http://schemas.microsoft.com/office/drawing/2014/main" id="{1EFC3107-1468-E189-41AF-3B11F430F549}"/>
              </a:ext>
            </a:extLst>
          </p:cNvPr>
          <p:cNvSpPr/>
          <p:nvPr/>
        </p:nvSpPr>
        <p:spPr>
          <a:xfrm>
            <a:off x="186" y="-16326"/>
            <a:ext cx="18288000" cy="3062641"/>
          </a:xfrm>
          <a:custGeom>
            <a:avLst/>
            <a:gdLst/>
            <a:ahLst/>
            <a:cxnLst/>
            <a:rect l="l" t="t" r="r" b="b"/>
            <a:pathLst>
              <a:path w="18288000" h="3886200">
                <a:moveTo>
                  <a:pt x="18287625" y="3886199"/>
                </a:moveTo>
                <a:lnTo>
                  <a:pt x="0" y="3886199"/>
                </a:lnTo>
                <a:lnTo>
                  <a:pt x="0" y="0"/>
                </a:lnTo>
                <a:lnTo>
                  <a:pt x="18287625" y="0"/>
                </a:lnTo>
                <a:lnTo>
                  <a:pt x="18287625" y="38861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4CB77FA4-EC4C-6600-1D88-E37FA86A0CA1}"/>
              </a:ext>
            </a:extLst>
          </p:cNvPr>
          <p:cNvSpPr/>
          <p:nvPr/>
        </p:nvSpPr>
        <p:spPr>
          <a:xfrm>
            <a:off x="0" y="-114300"/>
            <a:ext cx="18288000" cy="3062641"/>
          </a:xfrm>
          <a:custGeom>
            <a:avLst/>
            <a:gdLst/>
            <a:ahLst/>
            <a:cxnLst/>
            <a:rect l="l" t="t" r="r" b="b"/>
            <a:pathLst>
              <a:path w="18288000" h="3886200">
                <a:moveTo>
                  <a:pt x="18287625" y="3886199"/>
                </a:moveTo>
                <a:lnTo>
                  <a:pt x="0" y="3886199"/>
                </a:lnTo>
                <a:lnTo>
                  <a:pt x="0" y="0"/>
                </a:lnTo>
                <a:lnTo>
                  <a:pt x="18287625" y="0"/>
                </a:lnTo>
                <a:lnTo>
                  <a:pt x="18287625" y="38861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B5DAF203-1610-D58D-F9CA-0AB10BF4ECEB}"/>
              </a:ext>
            </a:extLst>
          </p:cNvPr>
          <p:cNvSpPr txBox="1"/>
          <p:nvPr/>
        </p:nvSpPr>
        <p:spPr>
          <a:xfrm>
            <a:off x="3943743" y="569382"/>
            <a:ext cx="9190990" cy="1137491"/>
          </a:xfrm>
          <a:prstGeom prst="rect">
            <a:avLst/>
          </a:prstGeom>
        </p:spPr>
        <p:txBody>
          <a:bodyPr vert="horz" wrap="square" lIns="0" tIns="25781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030"/>
              </a:spcBef>
            </a:pPr>
            <a:r>
              <a:rPr lang="en-US" sz="5700" b="1" spc="-350" dirty="0">
                <a:solidFill>
                  <a:schemeClr val="accent1"/>
                </a:solidFill>
                <a:latin typeface="Tahoma"/>
                <a:cs typeface="Tahoma"/>
              </a:rPr>
              <a:t>KNN</a:t>
            </a:r>
            <a:endParaRPr lang="en-US" sz="4700" dirty="0">
              <a:latin typeface="Tahoma"/>
              <a:cs typeface="Tahoma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AEFE753-74A6-C995-4296-85E35AF76C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0" y="3287948"/>
            <a:ext cx="9505466" cy="642755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681DA20-5819-5F12-639E-2EA83E4452C7}"/>
              </a:ext>
            </a:extLst>
          </p:cNvPr>
          <p:cNvSpPr txBox="1"/>
          <p:nvPr/>
        </p:nvSpPr>
        <p:spPr>
          <a:xfrm>
            <a:off x="400534" y="3326048"/>
            <a:ext cx="7391400" cy="440120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When we used KNN method, we noticed that our prediction results was much better.</a:t>
            </a:r>
          </a:p>
          <a:p>
            <a:endParaRPr lang="en-US" sz="2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We’ve used different K values (between 3 to 13), and notice that when K value increased the R-squared score decreased.</a:t>
            </a:r>
          </a:p>
          <a:p>
            <a:endParaRPr lang="en-US" sz="2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According to the results we got, the optimal K value for us was 5 or 7, which gave us success rate of more than 86%</a:t>
            </a:r>
            <a:endParaRPr lang="he-IL" sz="2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6" name="Picture 15" descr="A black background with white text&#10;&#10;Description automatically generated with low confidence">
            <a:extLst>
              <a:ext uri="{FF2B5EF4-FFF2-40B4-BE49-F238E27FC236}">
                <a16:creationId xmlns:a16="http://schemas.microsoft.com/office/drawing/2014/main" id="{E36288C0-E221-C070-D8A2-888DECD705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534" y="8343900"/>
            <a:ext cx="7600466" cy="998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3001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242CA-5FC9-B3E0-86A4-6E2CD6DEB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735441-6611-C2D4-D84C-AB9F5ABB48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4CB28F9B-07BF-A91C-177B-D032097258BC}"/>
              </a:ext>
            </a:extLst>
          </p:cNvPr>
          <p:cNvSpPr/>
          <p:nvPr/>
        </p:nvSpPr>
        <p:spPr>
          <a:xfrm>
            <a:off x="-27500" y="2247900"/>
            <a:ext cx="18315500" cy="8055428"/>
          </a:xfrm>
          <a:custGeom>
            <a:avLst/>
            <a:gdLst/>
            <a:ahLst/>
            <a:cxnLst/>
            <a:rect l="l" t="t" r="r" b="b"/>
            <a:pathLst>
              <a:path w="18288000" h="6400800">
                <a:moveTo>
                  <a:pt x="0" y="6400799"/>
                </a:moveTo>
                <a:lnTo>
                  <a:pt x="18287998" y="6400799"/>
                </a:lnTo>
                <a:lnTo>
                  <a:pt x="18287998" y="0"/>
                </a:lnTo>
                <a:lnTo>
                  <a:pt x="0" y="0"/>
                </a:lnTo>
                <a:lnTo>
                  <a:pt x="0" y="6400799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9D8F34AA-836C-C277-56E9-610C7E984F59}"/>
              </a:ext>
            </a:extLst>
          </p:cNvPr>
          <p:cNvSpPr/>
          <p:nvPr/>
        </p:nvSpPr>
        <p:spPr>
          <a:xfrm>
            <a:off x="186" y="6"/>
            <a:ext cx="18288000" cy="2247894"/>
          </a:xfrm>
          <a:custGeom>
            <a:avLst/>
            <a:gdLst/>
            <a:ahLst/>
            <a:cxnLst/>
            <a:rect l="l" t="t" r="r" b="b"/>
            <a:pathLst>
              <a:path w="18288000" h="3886200">
                <a:moveTo>
                  <a:pt x="18287625" y="3886199"/>
                </a:moveTo>
                <a:lnTo>
                  <a:pt x="0" y="3886199"/>
                </a:lnTo>
                <a:lnTo>
                  <a:pt x="0" y="0"/>
                </a:lnTo>
                <a:lnTo>
                  <a:pt x="18287625" y="0"/>
                </a:lnTo>
                <a:lnTo>
                  <a:pt x="18287625" y="38861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A69F9034-7A4F-5DEC-0104-1227B99558BE}"/>
              </a:ext>
            </a:extLst>
          </p:cNvPr>
          <p:cNvSpPr txBox="1">
            <a:spLocks/>
          </p:cNvSpPr>
          <p:nvPr/>
        </p:nvSpPr>
        <p:spPr>
          <a:xfrm>
            <a:off x="4022627" y="641900"/>
            <a:ext cx="10215245" cy="1137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5600" b="1" i="0">
                <a:solidFill>
                  <a:schemeClr val="tx1"/>
                </a:solidFill>
                <a:latin typeface="Tahoma"/>
                <a:ea typeface="+mj-ea"/>
                <a:cs typeface="Tahoma"/>
              </a:defRPr>
            </a:lvl1pPr>
          </a:lstStyle>
          <a:p>
            <a:pPr marL="12700" algn="ctr">
              <a:spcBef>
                <a:spcPts val="100"/>
              </a:spcBef>
            </a:pPr>
            <a:r>
              <a:rPr lang="en-US" sz="7300" spc="-520" dirty="0"/>
              <a:t>Conclusion</a:t>
            </a:r>
            <a:endParaRPr lang="en-US" sz="73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A9EF7BF-49BF-37EA-388A-BA94FD8CF656}"/>
              </a:ext>
            </a:extLst>
          </p:cNvPr>
          <p:cNvSpPr txBox="1"/>
          <p:nvPr/>
        </p:nvSpPr>
        <p:spPr>
          <a:xfrm>
            <a:off x="1295400" y="3126105"/>
            <a:ext cx="16459200" cy="618630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Our research question was trying to predict Airbnb’s apartment rate based on pre-defined features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We’ve tried to reach our goal by using different machine learning models and get the best prediction results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We have reached out that linear regression method with our existing dataset and its features didn’t gave us the result we want to achieve</a:t>
            </a:r>
          </a:p>
          <a:p>
            <a:endParaRPr lang="en-US" sz="3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With KNN we got accuracy rate of more than 86% (depends on K value we chose) and we can determine the asset score based on our defined features</a:t>
            </a:r>
            <a:endParaRPr lang="he-IL" sz="3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05222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E839D49-49EE-7195-78FE-2A0E1BD6AE2E}"/>
              </a:ext>
            </a:extLst>
          </p:cNvPr>
          <p:cNvSpPr txBox="1"/>
          <p:nvPr/>
        </p:nvSpPr>
        <p:spPr>
          <a:xfrm>
            <a:off x="1981200" y="4393839"/>
            <a:ext cx="13487400" cy="149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marR="5080" indent="719455">
              <a:lnSpc>
                <a:spcPts val="12000"/>
              </a:lnSpc>
              <a:spcBef>
                <a:spcPts val="2500"/>
              </a:spcBef>
            </a:pPr>
            <a:r>
              <a:rPr lang="en-US" sz="9600" b="1" spc="-670" dirty="0">
                <a:solidFill>
                  <a:srgbClr val="FFFAF4"/>
                </a:solidFill>
                <a:latin typeface="Tahoma"/>
                <a:cs typeface="Tahoma"/>
              </a:rPr>
              <a:t>Thank</a:t>
            </a:r>
            <a:r>
              <a:rPr lang="en-US" sz="9600" b="1" spc="-745" dirty="0">
                <a:solidFill>
                  <a:srgbClr val="FFFAF4"/>
                </a:solidFill>
                <a:latin typeface="Tahoma"/>
                <a:cs typeface="Tahoma"/>
              </a:rPr>
              <a:t> </a:t>
            </a:r>
            <a:r>
              <a:rPr lang="en-US" sz="9600" b="1" spc="-620" dirty="0">
                <a:solidFill>
                  <a:srgbClr val="FFFAF4"/>
                </a:solidFill>
                <a:latin typeface="Tahoma"/>
                <a:cs typeface="Tahoma"/>
              </a:rPr>
              <a:t>you </a:t>
            </a:r>
            <a:r>
              <a:rPr lang="en-US" sz="9600" b="1" spc="-455" dirty="0">
                <a:solidFill>
                  <a:srgbClr val="FFFAF4"/>
                </a:solidFill>
                <a:latin typeface="Tahoma"/>
                <a:cs typeface="Tahoma"/>
              </a:rPr>
              <a:t>for</a:t>
            </a:r>
            <a:r>
              <a:rPr lang="en-US" sz="9600" b="1" spc="-735" dirty="0">
                <a:solidFill>
                  <a:srgbClr val="FFFAF4"/>
                </a:solidFill>
                <a:latin typeface="Tahoma"/>
                <a:cs typeface="Tahoma"/>
              </a:rPr>
              <a:t> </a:t>
            </a:r>
            <a:r>
              <a:rPr lang="en-US" sz="9600" b="1" spc="-690" dirty="0">
                <a:solidFill>
                  <a:srgbClr val="FFFAF4"/>
                </a:solidFill>
                <a:latin typeface="Tahoma"/>
                <a:cs typeface="Tahoma"/>
              </a:rPr>
              <a:t>listening!</a:t>
            </a:r>
            <a:endParaRPr lang="en-US" sz="9600" dirty="0">
              <a:latin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6771345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016000" y="625126"/>
            <a:ext cx="5311775" cy="207137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384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25"/>
              </a:spcBef>
            </a:pPr>
            <a:r>
              <a:rPr lang="en-US" sz="6600" spc="-390" dirty="0">
                <a:solidFill>
                  <a:srgbClr val="FFFAF4"/>
                </a:solidFill>
              </a:rPr>
              <a:t>Introduction</a:t>
            </a:r>
            <a:endParaRPr sz="6600" dirty="0"/>
          </a:p>
          <a:p>
            <a:pPr marL="12700">
              <a:lnSpc>
                <a:spcPct val="100000"/>
              </a:lnSpc>
              <a:spcBef>
                <a:spcPts val="1420"/>
              </a:spcBef>
            </a:pPr>
            <a:endParaRPr sz="3200" dirty="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490000" y="3089187"/>
            <a:ext cx="8960485" cy="5588709"/>
          </a:xfrm>
          <a:prstGeom prst="rect">
            <a:avLst/>
          </a:prstGeom>
          <a:solidFill>
            <a:schemeClr val="accent1"/>
          </a:solidFill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41200"/>
              </a:lnSpc>
              <a:spcBef>
                <a:spcPts val="95"/>
              </a:spcBef>
            </a:pPr>
            <a:r>
              <a:rPr lang="en-US" sz="3250" dirty="0">
                <a:solidFill>
                  <a:srgbClr val="1D2640"/>
                </a:solidFill>
                <a:latin typeface="Tahoma"/>
                <a:cs typeface="Tahoma"/>
              </a:rPr>
              <a:t>As most of us were abroad, we all know that one of the biggest dilemmas is deciding </a:t>
            </a:r>
            <a:r>
              <a:rPr lang="en-US" sz="3250" b="1" dirty="0">
                <a:solidFill>
                  <a:srgbClr val="1D2640"/>
                </a:solidFill>
                <a:latin typeface="Tahoma"/>
                <a:cs typeface="Tahoma"/>
              </a:rPr>
              <a:t>what is the best place to stay in during our vacation?</a:t>
            </a:r>
          </a:p>
          <a:p>
            <a:pPr marL="12700" marR="5080">
              <a:lnSpc>
                <a:spcPct val="141200"/>
              </a:lnSpc>
              <a:spcBef>
                <a:spcPts val="95"/>
              </a:spcBef>
            </a:pPr>
            <a:endParaRPr lang="en-US" sz="3250" dirty="0">
              <a:solidFill>
                <a:srgbClr val="1D2640"/>
              </a:solidFill>
              <a:latin typeface="Tahoma"/>
              <a:cs typeface="Tahoma"/>
            </a:endParaRPr>
          </a:p>
          <a:p>
            <a:pPr marL="12700" marR="5080">
              <a:lnSpc>
                <a:spcPct val="141200"/>
              </a:lnSpc>
              <a:spcBef>
                <a:spcPts val="95"/>
              </a:spcBef>
            </a:pPr>
            <a:r>
              <a:rPr lang="en-US" sz="3250" dirty="0">
                <a:solidFill>
                  <a:srgbClr val="1D2640"/>
                </a:solidFill>
                <a:latin typeface="Tahoma"/>
                <a:cs typeface="Tahoma"/>
              </a:rPr>
              <a:t>In this project we will try to supply an ML model which predicting the rate of giving apartments, based on some of the apartment’s features.</a:t>
            </a:r>
            <a:endParaRPr lang="en-US" sz="3250" dirty="0">
              <a:latin typeface="Tahoma"/>
              <a:cs typeface="Tahoma"/>
            </a:endParaRPr>
          </a:p>
        </p:txBody>
      </p:sp>
      <p:pic>
        <p:nvPicPr>
          <p:cNvPr id="10" name="Picture 9" descr="A picture containing outdoor, palm tree, arecales, sky&#10;&#10;Description automatically generated">
            <a:extLst>
              <a:ext uri="{FF2B5EF4-FFF2-40B4-BE49-F238E27FC236}">
                <a16:creationId xmlns:a16="http://schemas.microsoft.com/office/drawing/2014/main" id="{78C7F99B-6CB1-BBDC-C2F6-E5A8496F83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" y="0"/>
            <a:ext cx="7848600" cy="1028700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F4D903-AA60-F853-3DB9-831AE65E6358}"/>
              </a:ext>
            </a:extLst>
          </p:cNvPr>
          <p:cNvSpPr txBox="1"/>
          <p:nvPr/>
        </p:nvSpPr>
        <p:spPr>
          <a:xfrm>
            <a:off x="8495443" y="1104900"/>
            <a:ext cx="6096000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4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Background</a:t>
            </a:r>
            <a:endParaRPr lang="he-IL" sz="40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"/>
            <a:ext cx="5783471" cy="5703598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866259" y="3208970"/>
            <a:ext cx="7272655" cy="1031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600" spc="-380" dirty="0">
                <a:solidFill>
                  <a:srgbClr val="FFFAF4"/>
                </a:solidFill>
              </a:rPr>
              <a:t>External</a:t>
            </a:r>
            <a:r>
              <a:rPr sz="6600" spc="-375" dirty="0">
                <a:solidFill>
                  <a:srgbClr val="FFFAF4"/>
                </a:solidFill>
              </a:rPr>
              <a:t> </a:t>
            </a:r>
            <a:r>
              <a:rPr sz="6600" spc="-409" dirty="0">
                <a:solidFill>
                  <a:srgbClr val="FFFAF4"/>
                </a:solidFill>
              </a:rPr>
              <a:t>Resources</a:t>
            </a:r>
            <a:endParaRPr sz="6600" dirty="0"/>
          </a:p>
        </p:txBody>
      </p:sp>
      <p:sp>
        <p:nvSpPr>
          <p:cNvPr id="6" name="object 6"/>
          <p:cNvSpPr txBox="1"/>
          <p:nvPr/>
        </p:nvSpPr>
        <p:spPr>
          <a:xfrm>
            <a:off x="1866259" y="4592952"/>
            <a:ext cx="8329930" cy="49231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7400"/>
              </a:lnSpc>
              <a:spcBef>
                <a:spcPts val="100"/>
              </a:spcBef>
            </a:pPr>
            <a:r>
              <a:rPr lang="en-US" sz="3200" b="1" u="heavy" spc="-165" dirty="0">
                <a:solidFill>
                  <a:srgbClr val="FFFAF4"/>
                </a:solidFill>
                <a:uFill>
                  <a:solidFill>
                    <a:srgbClr val="FFFAF4"/>
                  </a:solidFill>
                </a:uFill>
                <a:latin typeface="Tahoma"/>
                <a:cs typeface="Tahoma"/>
              </a:rPr>
              <a:t>Airbnb</a:t>
            </a:r>
            <a:endParaRPr sz="3200" dirty="0">
              <a:latin typeface="Tahoma"/>
              <a:cs typeface="Tahoma"/>
            </a:endParaRPr>
          </a:p>
        </p:txBody>
      </p:sp>
      <p:pic>
        <p:nvPicPr>
          <p:cNvPr id="8" name="Picture 7" descr="A red text on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2CDC8C5C-E347-6400-0A98-63C8ED3394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6189" y="2841171"/>
            <a:ext cx="7315200" cy="2286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C731F0F4-3087-E77F-2311-7C8674D484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0605" y="0"/>
            <a:ext cx="10433724" cy="10287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53D82BB-A03D-F2E7-21AA-19C679032BE6}"/>
              </a:ext>
            </a:extLst>
          </p:cNvPr>
          <p:cNvSpPr txBox="1"/>
          <p:nvPr/>
        </p:nvSpPr>
        <p:spPr>
          <a:xfrm>
            <a:off x="696686" y="2933700"/>
            <a:ext cx="6858000" cy="304698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Example of rental apartment page as It show in Airbnb’s website.</a:t>
            </a:r>
          </a:p>
          <a:p>
            <a:endParaRPr lang="en-US" sz="3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We can see the yellow marks which is part of the main features we want to extract for each page</a:t>
            </a:r>
            <a:endParaRPr lang="he-IL" sz="3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BEACFB-A497-AAA1-A6CD-C1FA393719FE}"/>
              </a:ext>
            </a:extLst>
          </p:cNvPr>
          <p:cNvSpPr txBox="1"/>
          <p:nvPr/>
        </p:nvSpPr>
        <p:spPr>
          <a:xfrm>
            <a:off x="685800" y="1257300"/>
            <a:ext cx="64008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3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Apartment page example</a:t>
            </a:r>
            <a:endParaRPr lang="he-IL" sz="36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77897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27500" y="3559631"/>
            <a:ext cx="18315500" cy="6727366"/>
          </a:xfrm>
          <a:custGeom>
            <a:avLst/>
            <a:gdLst/>
            <a:ahLst/>
            <a:cxnLst/>
            <a:rect l="l" t="t" r="r" b="b"/>
            <a:pathLst>
              <a:path w="18288000" h="6400800">
                <a:moveTo>
                  <a:pt x="0" y="6400799"/>
                </a:moveTo>
                <a:lnTo>
                  <a:pt x="18287998" y="6400799"/>
                </a:lnTo>
                <a:lnTo>
                  <a:pt x="18287998" y="0"/>
                </a:lnTo>
                <a:lnTo>
                  <a:pt x="0" y="0"/>
                </a:lnTo>
                <a:lnTo>
                  <a:pt x="0" y="6400799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86" y="3"/>
            <a:ext cx="18288000" cy="3886200"/>
          </a:xfrm>
          <a:custGeom>
            <a:avLst/>
            <a:gdLst/>
            <a:ahLst/>
            <a:cxnLst/>
            <a:rect l="l" t="t" r="r" b="b"/>
            <a:pathLst>
              <a:path w="18288000" h="3886200">
                <a:moveTo>
                  <a:pt x="18287625" y="3886199"/>
                </a:moveTo>
                <a:lnTo>
                  <a:pt x="0" y="3886199"/>
                </a:lnTo>
                <a:lnTo>
                  <a:pt x="0" y="0"/>
                </a:lnTo>
                <a:lnTo>
                  <a:pt x="18287625" y="0"/>
                </a:lnTo>
                <a:lnTo>
                  <a:pt x="18287625" y="38861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body" idx="1"/>
          </p:nvPr>
        </p:nvSpPr>
        <p:spPr>
          <a:xfrm>
            <a:off x="7635679" y="3886203"/>
            <a:ext cx="9051925" cy="133376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619125">
              <a:lnSpc>
                <a:spcPct val="107100"/>
              </a:lnSpc>
              <a:spcBef>
                <a:spcPts val="100"/>
              </a:spcBef>
            </a:pPr>
            <a:r>
              <a:rPr dirty="0"/>
              <a:t>Extract</a:t>
            </a:r>
            <a:r>
              <a:rPr spc="-90" dirty="0"/>
              <a:t> </a:t>
            </a:r>
            <a:r>
              <a:rPr dirty="0"/>
              <a:t>all</a:t>
            </a:r>
            <a:r>
              <a:rPr spc="-90" dirty="0"/>
              <a:t> </a:t>
            </a:r>
            <a:r>
              <a:rPr lang="en-US" spc="-90" dirty="0"/>
              <a:t>apartments</a:t>
            </a:r>
            <a:r>
              <a:rPr spc="-90" dirty="0"/>
              <a:t> </a:t>
            </a:r>
            <a:r>
              <a:rPr dirty="0"/>
              <a:t>information</a:t>
            </a:r>
            <a:r>
              <a:rPr spc="-90" dirty="0"/>
              <a:t> </a:t>
            </a:r>
            <a:r>
              <a:rPr spc="-20" dirty="0"/>
              <a:t>from </a:t>
            </a:r>
            <a:r>
              <a:rPr lang="en-US" spc="135" dirty="0"/>
              <a:t>various cities in USA</a:t>
            </a:r>
            <a:endParaRPr spc="55" dirty="0"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7891503" y="288846"/>
            <a:ext cx="10215245" cy="1137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300" spc="-520" dirty="0"/>
              <a:t>Stage</a:t>
            </a:r>
            <a:r>
              <a:rPr sz="7300" spc="-455" dirty="0"/>
              <a:t> </a:t>
            </a:r>
            <a:r>
              <a:rPr sz="7300" spc="-585" dirty="0"/>
              <a:t>1:</a:t>
            </a:r>
            <a:r>
              <a:rPr sz="7300" spc="-450" dirty="0"/>
              <a:t> </a:t>
            </a:r>
            <a:r>
              <a:rPr sz="7300" spc="-475" dirty="0"/>
              <a:t>data</a:t>
            </a:r>
            <a:r>
              <a:rPr sz="7300" spc="-450" dirty="0"/>
              <a:t> </a:t>
            </a:r>
            <a:r>
              <a:rPr sz="7300" spc="-395" dirty="0"/>
              <a:t>acquisition</a:t>
            </a:r>
            <a:endParaRPr sz="7300" dirty="0"/>
          </a:p>
        </p:txBody>
      </p:sp>
      <p:sp>
        <p:nvSpPr>
          <p:cNvPr id="8" name="object 8"/>
          <p:cNvSpPr txBox="1"/>
          <p:nvPr/>
        </p:nvSpPr>
        <p:spPr>
          <a:xfrm>
            <a:off x="8229600" y="1031192"/>
            <a:ext cx="9190990" cy="2772410"/>
          </a:xfrm>
          <a:prstGeom prst="rect">
            <a:avLst/>
          </a:prstGeom>
        </p:spPr>
        <p:txBody>
          <a:bodyPr vert="horz" wrap="square" lIns="0" tIns="25781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030"/>
              </a:spcBef>
            </a:pPr>
            <a:r>
              <a:rPr sz="5700" b="1" spc="-350" dirty="0">
                <a:solidFill>
                  <a:schemeClr val="accent1"/>
                </a:solidFill>
                <a:latin typeface="Tahoma"/>
                <a:cs typeface="Tahoma"/>
              </a:rPr>
              <a:t>Crawling</a:t>
            </a:r>
            <a:endParaRPr sz="5700" dirty="0">
              <a:solidFill>
                <a:schemeClr val="accent1"/>
              </a:solidFill>
              <a:latin typeface="Tahoma"/>
              <a:cs typeface="Tahoma"/>
            </a:endParaRPr>
          </a:p>
          <a:p>
            <a:pPr marL="12700" marR="5080" algn="ctr">
              <a:lnSpc>
                <a:spcPts val="5630"/>
              </a:lnSpc>
              <a:spcBef>
                <a:spcPts val="1700"/>
              </a:spcBef>
            </a:pPr>
            <a:r>
              <a:rPr sz="4700" b="1" spc="-330" dirty="0">
                <a:solidFill>
                  <a:srgbClr val="1D2640"/>
                </a:solidFill>
                <a:latin typeface="Tahoma"/>
                <a:cs typeface="Tahoma"/>
              </a:rPr>
              <a:t>using</a:t>
            </a:r>
            <a:r>
              <a:rPr sz="4700" b="1" spc="-270" dirty="0">
                <a:solidFill>
                  <a:srgbClr val="1D2640"/>
                </a:solidFill>
                <a:latin typeface="Tahoma"/>
                <a:cs typeface="Tahoma"/>
              </a:rPr>
              <a:t> </a:t>
            </a:r>
            <a:r>
              <a:rPr sz="4700" b="1" spc="-254" dirty="0">
                <a:solidFill>
                  <a:srgbClr val="1D2640"/>
                </a:solidFill>
                <a:latin typeface="Tahoma"/>
                <a:cs typeface="Tahoma"/>
              </a:rPr>
              <a:t>BeautifulSoup</a:t>
            </a:r>
            <a:r>
              <a:rPr sz="4700" b="1" spc="-270" dirty="0">
                <a:solidFill>
                  <a:srgbClr val="1D2640"/>
                </a:solidFill>
                <a:latin typeface="Tahoma"/>
                <a:cs typeface="Tahoma"/>
              </a:rPr>
              <a:t> </a:t>
            </a:r>
            <a:r>
              <a:rPr sz="4700" b="1" spc="-260" dirty="0">
                <a:solidFill>
                  <a:srgbClr val="1D2640"/>
                </a:solidFill>
                <a:latin typeface="Tahoma"/>
                <a:cs typeface="Tahoma"/>
              </a:rPr>
              <a:t>&amp;</a:t>
            </a:r>
            <a:r>
              <a:rPr sz="4700" b="1" spc="-270" dirty="0">
                <a:solidFill>
                  <a:srgbClr val="1D2640"/>
                </a:solidFill>
                <a:latin typeface="Tahoma"/>
                <a:cs typeface="Tahoma"/>
              </a:rPr>
              <a:t> </a:t>
            </a:r>
            <a:r>
              <a:rPr sz="4700" b="1" spc="-300" dirty="0">
                <a:solidFill>
                  <a:srgbClr val="1D2640"/>
                </a:solidFill>
                <a:latin typeface="Tahoma"/>
                <a:cs typeface="Tahoma"/>
              </a:rPr>
              <a:t>Requests</a:t>
            </a:r>
            <a:r>
              <a:rPr sz="4700" b="1" spc="-270" dirty="0">
                <a:solidFill>
                  <a:srgbClr val="1D2640"/>
                </a:solidFill>
                <a:latin typeface="Tahoma"/>
                <a:cs typeface="Tahoma"/>
              </a:rPr>
              <a:t> </a:t>
            </a:r>
            <a:r>
              <a:rPr sz="4700" b="1" spc="-310" dirty="0">
                <a:solidFill>
                  <a:srgbClr val="1D2640"/>
                </a:solidFill>
                <a:latin typeface="Tahoma"/>
                <a:cs typeface="Tahoma"/>
              </a:rPr>
              <a:t>&amp; </a:t>
            </a:r>
            <a:r>
              <a:rPr sz="4700" b="1" spc="-315" dirty="0">
                <a:solidFill>
                  <a:srgbClr val="1D2640"/>
                </a:solidFill>
                <a:latin typeface="Tahoma"/>
                <a:cs typeface="Tahoma"/>
              </a:rPr>
              <a:t>Pandas</a:t>
            </a:r>
            <a:endParaRPr sz="4700" dirty="0">
              <a:latin typeface="Tahoma"/>
              <a:cs typeface="Tahoma"/>
            </a:endParaRPr>
          </a:p>
        </p:txBody>
      </p:sp>
      <p:pic>
        <p:nvPicPr>
          <p:cNvPr id="10" name="Picture 9" descr="A group of people walking on a beach&#10;&#10;Description automatically generated with medium confidence">
            <a:extLst>
              <a:ext uri="{FF2B5EF4-FFF2-40B4-BE49-F238E27FC236}">
                <a16:creationId xmlns:a16="http://schemas.microsoft.com/office/drawing/2014/main" id="{6A51CCA7-BBF0-DA9E-86BD-9CA1BBE9EC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500" y="0"/>
            <a:ext cx="7081334" cy="10287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6BA33F4-61A7-A7E0-4190-4AAAE3C835C2}"/>
              </a:ext>
            </a:extLst>
          </p:cNvPr>
          <p:cNvSpPr txBox="1"/>
          <p:nvPr/>
        </p:nvSpPr>
        <p:spPr>
          <a:xfrm>
            <a:off x="7635679" y="5385168"/>
            <a:ext cx="9346035" cy="479105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12700">
              <a:lnSpc>
                <a:spcPct val="100000"/>
              </a:lnSpc>
              <a:spcBef>
                <a:spcPts val="3135"/>
              </a:spcBef>
            </a:pPr>
            <a:r>
              <a:rPr lang="en-US" sz="2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Extract</a:t>
            </a:r>
            <a:r>
              <a:rPr lang="en-US" sz="2800" spc="-6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spc="-35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</a:t>
            </a:r>
            <a:endParaRPr lang="en-US" sz="28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35585" indent="-223520">
              <a:lnSpc>
                <a:spcPct val="100000"/>
              </a:lnSpc>
              <a:spcBef>
                <a:spcPts val="765"/>
              </a:spcBef>
              <a:buChar char="-"/>
              <a:tabLst>
                <a:tab pos="236220" algn="l"/>
              </a:tabLst>
            </a:pPr>
            <a:r>
              <a:rPr lang="en-US" sz="2800" spc="-2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Location</a:t>
            </a:r>
          </a:p>
          <a:p>
            <a:pPr marL="235585" indent="-223520">
              <a:lnSpc>
                <a:spcPct val="100000"/>
              </a:lnSpc>
              <a:spcBef>
                <a:spcPts val="765"/>
              </a:spcBef>
              <a:buChar char="-"/>
              <a:tabLst>
                <a:tab pos="236220" algn="l"/>
              </a:tabLst>
            </a:pPr>
            <a:r>
              <a:rPr lang="en-US" sz="2800" spc="-2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Name</a:t>
            </a:r>
          </a:p>
          <a:p>
            <a:pPr marL="235585" indent="-223520">
              <a:lnSpc>
                <a:spcPct val="100000"/>
              </a:lnSpc>
              <a:spcBef>
                <a:spcPts val="765"/>
              </a:spcBef>
              <a:buChar char="-"/>
              <a:tabLst>
                <a:tab pos="236220" algn="l"/>
              </a:tabLst>
            </a:pPr>
            <a:r>
              <a:rPr lang="en-US" sz="2800" spc="-2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Number of rooms</a:t>
            </a:r>
          </a:p>
          <a:p>
            <a:pPr marL="235585" indent="-223520">
              <a:lnSpc>
                <a:spcPct val="100000"/>
              </a:lnSpc>
              <a:spcBef>
                <a:spcPts val="765"/>
              </a:spcBef>
              <a:buChar char="-"/>
              <a:tabLst>
                <a:tab pos="236220" algn="l"/>
              </a:tabLst>
            </a:pPr>
            <a:r>
              <a:rPr lang="en-US" sz="2800" spc="-2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Max guest </a:t>
            </a:r>
          </a:p>
          <a:p>
            <a:pPr marL="235585" indent="-223520">
              <a:lnSpc>
                <a:spcPct val="100000"/>
              </a:lnSpc>
              <a:spcBef>
                <a:spcPts val="765"/>
              </a:spcBef>
              <a:buChar char="-"/>
              <a:tabLst>
                <a:tab pos="236220" algn="l"/>
              </a:tabLst>
            </a:pPr>
            <a:r>
              <a:rPr lang="en-US" sz="2800" spc="-2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Binary features (Pets, </a:t>
            </a:r>
            <a:r>
              <a:rPr lang="en-US" sz="2800" spc="-2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Wifi</a:t>
            </a:r>
            <a:r>
              <a:rPr lang="en-US" sz="2800" spc="-2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TV, Cooling, Heating etc.)</a:t>
            </a:r>
          </a:p>
          <a:p>
            <a:pPr marL="235585" indent="-223520">
              <a:lnSpc>
                <a:spcPct val="100000"/>
              </a:lnSpc>
              <a:spcBef>
                <a:spcPts val="765"/>
              </a:spcBef>
              <a:buChar char="-"/>
              <a:tabLst>
                <a:tab pos="236220" algn="l"/>
              </a:tabLst>
            </a:pPr>
            <a:r>
              <a:rPr lang="en-US" sz="2800" spc="-2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Price</a:t>
            </a:r>
          </a:p>
          <a:p>
            <a:pPr marL="235585" indent="-223520">
              <a:lnSpc>
                <a:spcPct val="100000"/>
              </a:lnSpc>
              <a:spcBef>
                <a:spcPts val="765"/>
              </a:spcBef>
              <a:buChar char="-"/>
              <a:tabLst>
                <a:tab pos="236220" algn="l"/>
              </a:tabLst>
            </a:pPr>
            <a:r>
              <a:rPr lang="en-US" sz="2800" spc="-2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Review counts</a:t>
            </a:r>
          </a:p>
          <a:p>
            <a:pPr marL="235585" indent="-223520">
              <a:lnSpc>
                <a:spcPct val="100000"/>
              </a:lnSpc>
              <a:spcBef>
                <a:spcPts val="765"/>
              </a:spcBef>
              <a:buChar char="-"/>
              <a:tabLst>
                <a:tab pos="236220" algn="l"/>
              </a:tabLst>
            </a:pPr>
            <a:r>
              <a:rPr lang="en-US" sz="2800" spc="-2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Total rate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2F94FDF1-0BF4-4FFD-26BC-3F7A084D1533}"/>
              </a:ext>
            </a:extLst>
          </p:cNvPr>
          <p:cNvSpPr/>
          <p:nvPr/>
        </p:nvSpPr>
        <p:spPr>
          <a:xfrm>
            <a:off x="186" y="3"/>
            <a:ext cx="18288000" cy="2476497"/>
          </a:xfrm>
          <a:custGeom>
            <a:avLst/>
            <a:gdLst/>
            <a:ahLst/>
            <a:cxnLst/>
            <a:rect l="l" t="t" r="r" b="b"/>
            <a:pathLst>
              <a:path w="18288000" h="3886200">
                <a:moveTo>
                  <a:pt x="18287625" y="3886199"/>
                </a:moveTo>
                <a:lnTo>
                  <a:pt x="0" y="3886199"/>
                </a:lnTo>
                <a:lnTo>
                  <a:pt x="0" y="0"/>
                </a:lnTo>
                <a:lnTo>
                  <a:pt x="18287625" y="0"/>
                </a:lnTo>
                <a:lnTo>
                  <a:pt x="18287625" y="38861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7">
            <a:extLst>
              <a:ext uri="{FF2B5EF4-FFF2-40B4-BE49-F238E27FC236}">
                <a16:creationId xmlns:a16="http://schemas.microsoft.com/office/drawing/2014/main" id="{DC52A76A-A384-32B5-9868-81495F7C390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43200" y="685812"/>
            <a:ext cx="13258800" cy="113620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7300" spc="-520" dirty="0"/>
              <a:t>Stage 2: New Features Creation</a:t>
            </a:r>
            <a:endParaRPr sz="73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A3BEA2-66A1-1956-3488-BE4A0D77F9CF}"/>
              </a:ext>
            </a:extLst>
          </p:cNvPr>
          <p:cNvSpPr txBox="1"/>
          <p:nvPr/>
        </p:nvSpPr>
        <p:spPr>
          <a:xfrm>
            <a:off x="609600" y="6971257"/>
            <a:ext cx="14097000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2. “rate_category” </a:t>
            </a:r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feature</a:t>
            </a:r>
          </a:p>
        </p:txBody>
      </p:sp>
      <p:pic>
        <p:nvPicPr>
          <p:cNvPr id="8" name="Picture 7" descr="A picture containing text, screenshot, font&#10;&#10;Description automatically generated">
            <a:extLst>
              <a:ext uri="{FF2B5EF4-FFF2-40B4-BE49-F238E27FC236}">
                <a16:creationId xmlns:a16="http://schemas.microsoft.com/office/drawing/2014/main" id="{7AF69CF4-766F-35E9-5063-7040C4D055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642" y="4233831"/>
            <a:ext cx="15773400" cy="26667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473A502-6388-366B-407E-D121E92A36CA}"/>
              </a:ext>
            </a:extLst>
          </p:cNvPr>
          <p:cNvSpPr txBox="1"/>
          <p:nvPr/>
        </p:nvSpPr>
        <p:spPr>
          <a:xfrm>
            <a:off x="609600" y="2698031"/>
            <a:ext cx="14097000" cy="138499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For future use, we have created 2 new features in our dataset:</a:t>
            </a:r>
          </a:p>
          <a:p>
            <a:endParaRPr lang="en-US" sz="2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“house_type” </a:t>
            </a:r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feature</a:t>
            </a:r>
          </a:p>
        </p:txBody>
      </p:sp>
      <p:pic>
        <p:nvPicPr>
          <p:cNvPr id="11" name="Picture 10" descr="A picture containing text, screenshot, font&#10;&#10;Description automatically generated">
            <a:extLst>
              <a:ext uri="{FF2B5EF4-FFF2-40B4-BE49-F238E27FC236}">
                <a16:creationId xmlns:a16="http://schemas.microsoft.com/office/drawing/2014/main" id="{437944B7-6C2D-3A73-341D-0A37605098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756" y="7645282"/>
            <a:ext cx="15773401" cy="2298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061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2">
            <a:extLst>
              <a:ext uri="{FF2B5EF4-FFF2-40B4-BE49-F238E27FC236}">
                <a16:creationId xmlns:a16="http://schemas.microsoft.com/office/drawing/2014/main" id="{2F91C58A-9265-25D0-A002-48C46133CFE9}"/>
              </a:ext>
            </a:extLst>
          </p:cNvPr>
          <p:cNvSpPr/>
          <p:nvPr/>
        </p:nvSpPr>
        <p:spPr>
          <a:xfrm>
            <a:off x="-27500" y="3559634"/>
            <a:ext cx="18315500" cy="6727366"/>
          </a:xfrm>
          <a:custGeom>
            <a:avLst/>
            <a:gdLst/>
            <a:ahLst/>
            <a:cxnLst/>
            <a:rect l="l" t="t" r="r" b="b"/>
            <a:pathLst>
              <a:path w="18288000" h="6400800">
                <a:moveTo>
                  <a:pt x="0" y="6400799"/>
                </a:moveTo>
                <a:lnTo>
                  <a:pt x="18287998" y="6400799"/>
                </a:lnTo>
                <a:lnTo>
                  <a:pt x="18287998" y="0"/>
                </a:lnTo>
                <a:lnTo>
                  <a:pt x="0" y="0"/>
                </a:lnTo>
                <a:lnTo>
                  <a:pt x="0" y="6400799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3">
            <a:extLst>
              <a:ext uri="{FF2B5EF4-FFF2-40B4-BE49-F238E27FC236}">
                <a16:creationId xmlns:a16="http://schemas.microsoft.com/office/drawing/2014/main" id="{6BEBD537-1C63-05D7-1660-C0AA8FC5A833}"/>
              </a:ext>
            </a:extLst>
          </p:cNvPr>
          <p:cNvSpPr/>
          <p:nvPr/>
        </p:nvSpPr>
        <p:spPr>
          <a:xfrm>
            <a:off x="186" y="3"/>
            <a:ext cx="18288000" cy="2628897"/>
          </a:xfrm>
          <a:custGeom>
            <a:avLst/>
            <a:gdLst/>
            <a:ahLst/>
            <a:cxnLst/>
            <a:rect l="l" t="t" r="r" b="b"/>
            <a:pathLst>
              <a:path w="18288000" h="3886200">
                <a:moveTo>
                  <a:pt x="18287625" y="3886199"/>
                </a:moveTo>
                <a:lnTo>
                  <a:pt x="0" y="3886199"/>
                </a:lnTo>
                <a:lnTo>
                  <a:pt x="0" y="0"/>
                </a:lnTo>
                <a:lnTo>
                  <a:pt x="18287625" y="0"/>
                </a:lnTo>
                <a:lnTo>
                  <a:pt x="18287625" y="38861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7">
            <a:extLst>
              <a:ext uri="{FF2B5EF4-FFF2-40B4-BE49-F238E27FC236}">
                <a16:creationId xmlns:a16="http://schemas.microsoft.com/office/drawing/2014/main" id="{3D1591EB-D986-7EB2-C353-606C3763F96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635679" y="805183"/>
            <a:ext cx="10215245" cy="1137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7300" spc="-520" dirty="0"/>
              <a:t>Stage 3: Data cleanup</a:t>
            </a:r>
            <a:endParaRPr sz="7300" dirty="0"/>
          </a:p>
        </p:txBody>
      </p:sp>
      <p:graphicFrame>
        <p:nvGraphicFramePr>
          <p:cNvPr id="20" name="object 4">
            <a:extLst>
              <a:ext uri="{FF2B5EF4-FFF2-40B4-BE49-F238E27FC236}">
                <a16:creationId xmlns:a16="http://schemas.microsoft.com/office/drawing/2014/main" id="{60384F2A-3938-AB99-4802-50A8497D5A8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87581096"/>
              </p:ext>
            </p:extLst>
          </p:nvPr>
        </p:nvGraphicFramePr>
        <p:xfrm>
          <a:off x="8629303" y="3924961"/>
          <a:ext cx="8227996" cy="59967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2" name="Picture 21" descr="A cartoon of a person holding a pie chart&#10;&#10;Description automatically generated with medium confidence">
            <a:extLst>
              <a:ext uri="{FF2B5EF4-FFF2-40B4-BE49-F238E27FC236}">
                <a16:creationId xmlns:a16="http://schemas.microsoft.com/office/drawing/2014/main" id="{F9FAED94-5729-E447-DF46-F097DC84571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686" y="0"/>
            <a:ext cx="7342700" cy="1028699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FEB3BA7-0A67-060F-9AB0-EBE5B03FF47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4807" y="2994228"/>
            <a:ext cx="3241657" cy="56540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9DE3BA28-D2C4-DCDD-FB87-9EAF2677242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0800" y="2983341"/>
            <a:ext cx="3241657" cy="576292"/>
          </a:xfrm>
          <a:prstGeom prst="rect">
            <a:avLst/>
          </a:prstGeom>
        </p:spPr>
      </p:pic>
      <p:sp>
        <p:nvSpPr>
          <p:cNvPr id="27" name="Arrow: Right 26">
            <a:extLst>
              <a:ext uri="{FF2B5EF4-FFF2-40B4-BE49-F238E27FC236}">
                <a16:creationId xmlns:a16="http://schemas.microsoft.com/office/drawing/2014/main" id="{ACA28A53-793B-8E7C-AD4A-96BC0E3505A5}"/>
              </a:ext>
            </a:extLst>
          </p:cNvPr>
          <p:cNvSpPr/>
          <p:nvPr/>
        </p:nvSpPr>
        <p:spPr>
          <a:xfrm>
            <a:off x="11764932" y="3068753"/>
            <a:ext cx="2057400" cy="365327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8671224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bject 3">
            <a:extLst>
              <a:ext uri="{FF2B5EF4-FFF2-40B4-BE49-F238E27FC236}">
                <a16:creationId xmlns:a16="http://schemas.microsoft.com/office/drawing/2014/main" id="{E7083216-4B56-E2A1-3085-4D87B3C0312F}"/>
              </a:ext>
            </a:extLst>
          </p:cNvPr>
          <p:cNvSpPr/>
          <p:nvPr/>
        </p:nvSpPr>
        <p:spPr>
          <a:xfrm>
            <a:off x="0" y="-358510"/>
            <a:ext cx="18288000" cy="3140525"/>
          </a:xfrm>
          <a:custGeom>
            <a:avLst/>
            <a:gdLst/>
            <a:ahLst/>
            <a:cxnLst/>
            <a:rect l="l" t="t" r="r" b="b"/>
            <a:pathLst>
              <a:path w="18288000" h="3886200">
                <a:moveTo>
                  <a:pt x="18287625" y="3886199"/>
                </a:moveTo>
                <a:lnTo>
                  <a:pt x="0" y="3886199"/>
                </a:lnTo>
                <a:lnTo>
                  <a:pt x="0" y="0"/>
                </a:lnTo>
                <a:lnTo>
                  <a:pt x="18287625" y="0"/>
                </a:lnTo>
                <a:lnTo>
                  <a:pt x="18287625" y="38861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7">
            <a:extLst>
              <a:ext uri="{FF2B5EF4-FFF2-40B4-BE49-F238E27FC236}">
                <a16:creationId xmlns:a16="http://schemas.microsoft.com/office/drawing/2014/main" id="{9C14DD3B-BAFF-BCBC-6F47-B621540E2F5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90900" y="75544"/>
            <a:ext cx="11506200" cy="113620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7300" spc="-520" dirty="0"/>
              <a:t>Stage 4: EDA &amp; Visualization</a:t>
            </a:r>
            <a:endParaRPr sz="73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9042163-C870-B1FF-1463-ED1A836F3267}"/>
              </a:ext>
            </a:extLst>
          </p:cNvPr>
          <p:cNvSpPr txBox="1"/>
          <p:nvPr/>
        </p:nvSpPr>
        <p:spPr>
          <a:xfrm>
            <a:off x="3276600" y="1373970"/>
            <a:ext cx="12115800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We’ve created some charts and plot in order to understand the data better</a:t>
            </a:r>
            <a:endParaRPr lang="he-IL" sz="2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5" name="Picture 24" descr="A picture containing text, screenshot, colorfulness, pattern&#10;&#10;Description automatically generated">
            <a:extLst>
              <a:ext uri="{FF2B5EF4-FFF2-40B4-BE49-F238E27FC236}">
                <a16:creationId xmlns:a16="http://schemas.microsoft.com/office/drawing/2014/main" id="{2B7F39AB-E1E2-0322-6F40-414F2933E9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785" y="3205843"/>
            <a:ext cx="6144343" cy="5470786"/>
          </a:xfrm>
          <a:prstGeom prst="rect">
            <a:avLst/>
          </a:prstGeom>
        </p:spPr>
      </p:pic>
      <p:pic>
        <p:nvPicPr>
          <p:cNvPr id="27" name="Picture 26" descr="A picture containing line, diagram, plot, screenshot&#10;&#10;Description automatically generated">
            <a:extLst>
              <a:ext uri="{FF2B5EF4-FFF2-40B4-BE49-F238E27FC236}">
                <a16:creationId xmlns:a16="http://schemas.microsoft.com/office/drawing/2014/main" id="{85F539A8-0B01-B81A-A44B-B160AE9423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800" y="3205843"/>
            <a:ext cx="5054015" cy="5470787"/>
          </a:xfrm>
          <a:prstGeom prst="rect">
            <a:avLst/>
          </a:prstGeom>
        </p:spPr>
      </p:pic>
      <p:pic>
        <p:nvPicPr>
          <p:cNvPr id="31" name="Picture 30" descr="A picture containing text, screenshot, diagram, rectangle&#10;&#10;Description automatically generated">
            <a:extLst>
              <a:ext uri="{FF2B5EF4-FFF2-40B4-BE49-F238E27FC236}">
                <a16:creationId xmlns:a16="http://schemas.microsoft.com/office/drawing/2014/main" id="{7FFC0A27-0E30-8C73-E2B1-E3F81C5205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9200" y="3205844"/>
            <a:ext cx="5054015" cy="5470787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79612B62-B2E8-343F-2CD0-BC77E741D07F}"/>
              </a:ext>
            </a:extLst>
          </p:cNvPr>
          <p:cNvSpPr txBox="1"/>
          <p:nvPr/>
        </p:nvSpPr>
        <p:spPr>
          <a:xfrm>
            <a:off x="1066800" y="9105900"/>
            <a:ext cx="4648200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Heatmap</a:t>
            </a:r>
            <a:endParaRPr lang="he-IL" sz="24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56F1B92-9088-4F6C-FD6B-1A71F55F2613}"/>
              </a:ext>
            </a:extLst>
          </p:cNvPr>
          <p:cNvSpPr txBox="1"/>
          <p:nvPr/>
        </p:nvSpPr>
        <p:spPr>
          <a:xfrm>
            <a:off x="7010400" y="9105899"/>
            <a:ext cx="4648200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Barplot</a:t>
            </a:r>
            <a:endParaRPr lang="he-IL" sz="24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BC2B73E-F652-0299-618B-CDCBD4D78227}"/>
              </a:ext>
            </a:extLst>
          </p:cNvPr>
          <p:cNvSpPr txBox="1"/>
          <p:nvPr/>
        </p:nvSpPr>
        <p:spPr>
          <a:xfrm>
            <a:off x="12573000" y="9105899"/>
            <a:ext cx="4648200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Boxplot</a:t>
            </a:r>
            <a:endParaRPr lang="he-IL" sz="24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7F12DFC5-F053-432A-CA97-C2ACC8941C1A}"/>
              </a:ext>
            </a:extLst>
          </p:cNvPr>
          <p:cNvSpPr/>
          <p:nvPr/>
        </p:nvSpPr>
        <p:spPr>
          <a:xfrm>
            <a:off x="0" y="-358510"/>
            <a:ext cx="18288000" cy="3140525"/>
          </a:xfrm>
          <a:custGeom>
            <a:avLst/>
            <a:gdLst/>
            <a:ahLst/>
            <a:cxnLst/>
            <a:rect l="l" t="t" r="r" b="b"/>
            <a:pathLst>
              <a:path w="18288000" h="3886200">
                <a:moveTo>
                  <a:pt x="18287625" y="3886199"/>
                </a:moveTo>
                <a:lnTo>
                  <a:pt x="0" y="3886199"/>
                </a:lnTo>
                <a:lnTo>
                  <a:pt x="0" y="0"/>
                </a:lnTo>
                <a:lnTo>
                  <a:pt x="18287625" y="0"/>
                </a:lnTo>
                <a:lnTo>
                  <a:pt x="18287625" y="38861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7">
            <a:extLst>
              <a:ext uri="{FF2B5EF4-FFF2-40B4-BE49-F238E27FC236}">
                <a16:creationId xmlns:a16="http://schemas.microsoft.com/office/drawing/2014/main" id="{DFBB1184-B79D-9746-9BFD-11225A0461D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124450" y="642792"/>
            <a:ext cx="8039100" cy="1137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7300" spc="-520" dirty="0"/>
              <a:t>EDA &amp; Visualization</a:t>
            </a:r>
            <a:endParaRPr sz="73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09EBEC1-FF18-191D-6A29-5CDA59AE07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250" y="3186529"/>
            <a:ext cx="15049500" cy="6634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1858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8746</TotalTime>
  <Words>510</Words>
  <Application>Microsoft Office PowerPoint</Application>
  <PresentationFormat>Custom</PresentationFormat>
  <Paragraphs>69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Tahoma</vt:lpstr>
      <vt:lpstr>Office Theme</vt:lpstr>
      <vt:lpstr>The Perfect Vacation</vt:lpstr>
      <vt:lpstr>Introduction </vt:lpstr>
      <vt:lpstr>External Resources</vt:lpstr>
      <vt:lpstr>PowerPoint Presentation</vt:lpstr>
      <vt:lpstr>Stage 1: data acquisition</vt:lpstr>
      <vt:lpstr>Stage 2: New Features Creation</vt:lpstr>
      <vt:lpstr>Stage 3: Data cleanup</vt:lpstr>
      <vt:lpstr>Stage 4: EDA &amp; Visualization</vt:lpstr>
      <vt:lpstr>EDA &amp; Visualization</vt:lpstr>
      <vt:lpstr>EDA &amp; Visualization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</dc:title>
  <dc:creator>Gal Cohen</dc:creator>
  <cp:keywords>DAE1hC_W4jY,BAEdfhlVyaI</cp:keywords>
  <cp:lastModifiedBy>Lior Lakay</cp:lastModifiedBy>
  <cp:revision>1</cp:revision>
  <dcterms:created xsi:type="dcterms:W3CDTF">2023-06-06T08:32:07Z</dcterms:created>
  <dcterms:modified xsi:type="dcterms:W3CDTF">2023-06-23T17:21:24Z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2022-01-27T00:00:00Z</vt:filetime>
  </property>
  <property fmtid="{D5CDD505-2E9C-101B-9397-08002B2CF9AE}" pid="3" name="Creator">
    <vt:lpwstr>Canva</vt:lpwstr>
  </property>
  <property fmtid="{D5CDD505-2E9C-101B-9397-08002B2CF9AE}" pid="4" name="Producer">
    <vt:lpwstr>Canva</vt:lpwstr>
  </property>
  <property fmtid="{D5CDD505-2E9C-101B-9397-08002B2CF9AE}" pid="5" name="LastSaved">
    <vt:filetime>2022-01-27T00:00:00Z</vt:filetime>
  </property>
</Properties>
</file>